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8.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60" r:id="rId3"/>
    <p:sldMasterId id="2147483663" r:id="rId4"/>
  </p:sldMasterIdLst>
  <p:notesMasterIdLst>
    <p:notesMasterId r:id="rId20"/>
  </p:notesMasterIdLst>
  <p:handoutMasterIdLst>
    <p:handoutMasterId r:id="rId21"/>
  </p:handoutMasterIdLst>
  <p:sldIdLst>
    <p:sldId id="257" r:id="rId5"/>
    <p:sldId id="258" r:id="rId6"/>
    <p:sldId id="387" r:id="rId7"/>
    <p:sldId id="379" r:id="rId8"/>
    <p:sldId id="377" r:id="rId9"/>
    <p:sldId id="382" r:id="rId10"/>
    <p:sldId id="389" r:id="rId11"/>
    <p:sldId id="390" r:id="rId12"/>
    <p:sldId id="391" r:id="rId13"/>
    <p:sldId id="381" r:id="rId14"/>
    <p:sldId id="383" r:id="rId15"/>
    <p:sldId id="384" r:id="rId16"/>
    <p:sldId id="385" r:id="rId17"/>
    <p:sldId id="386" r:id="rId18"/>
    <p:sldId id="388"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87"/>
            <p14:sldId id="379"/>
            <p14:sldId id="377"/>
            <p14:sldId id="382"/>
          </p14:sldIdLst>
        </p14:section>
        <p14:section name="Fast Money" id="{E4A5D476-CD26-4A20-A1BF-238D93C5294F}">
          <p14:sldIdLst>
            <p14:sldId id="389"/>
            <p14:sldId id="390"/>
            <p14:sldId id="391"/>
          </p14:sldIdLst>
        </p14:section>
        <p14:section name="Blank Templates for all Numbers" id="{B4EFCDB9-46E8-4F3D-8E1C-07E5D13FB37C}">
          <p14:sldIdLst>
            <p14:sldId id="381"/>
            <p14:sldId id="383"/>
            <p14:sldId id="384"/>
            <p14:sldId id="385"/>
            <p14:sldId id="386"/>
            <p14:sldId id="3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90824" autoAdjust="0"/>
  </p:normalViewPr>
  <p:slideViewPr>
    <p:cSldViewPr snapToObjects="1">
      <p:cViewPr varScale="1">
        <p:scale>
          <a:sx n="68" d="100"/>
          <a:sy n="68" d="100"/>
        </p:scale>
        <p:origin x="146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a:t>
            </a:r>
            <a:r>
              <a:rPr lang="en-CA" altLang="en-US" sz="1600" b="1" dirty="0" smtClean="0"/>
              <a:t>Feud Template</a:t>
            </a:r>
            <a:endParaRPr lang="en-CA" altLang="en-US" sz="1600" b="1" dirty="0"/>
          </a:p>
          <a:p>
            <a:pPr marL="228600" indent="-228600"/>
            <a:r>
              <a:rPr lang="en-CA" altLang="en-US" sz="1600" dirty="0"/>
              <a:t>Introduction Slide – The Countdown!</a:t>
            </a:r>
          </a:p>
        </p:txBody>
      </p:sp>
    </p:spTree>
    <p:extLst>
      <p:ext uri="{BB962C8B-B14F-4D97-AF65-F5344CB8AC3E}">
        <p14:creationId xmlns:p14="http://schemas.microsoft.com/office/powerpoint/2010/main" val="11850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3 </a:t>
            </a:r>
            <a:r>
              <a:rPr lang="en-US" altLang="en-US" dirty="0"/>
              <a:t>Panel Slide</a:t>
            </a:r>
          </a:p>
        </p:txBody>
      </p:sp>
    </p:spTree>
    <p:extLst>
      <p:ext uri="{BB962C8B-B14F-4D97-AF65-F5344CB8AC3E}">
        <p14:creationId xmlns:p14="http://schemas.microsoft.com/office/powerpoint/2010/main" val="17943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4 </a:t>
            </a:r>
            <a:r>
              <a:rPr lang="en-US" altLang="en-US" dirty="0"/>
              <a:t>Panel Slide</a:t>
            </a:r>
          </a:p>
        </p:txBody>
      </p:sp>
    </p:spTree>
    <p:extLst>
      <p:ext uri="{BB962C8B-B14F-4D97-AF65-F5344CB8AC3E}">
        <p14:creationId xmlns:p14="http://schemas.microsoft.com/office/powerpoint/2010/main" val="143979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5 </a:t>
            </a:r>
            <a:r>
              <a:rPr lang="en-US" altLang="en-US" dirty="0"/>
              <a:t>Panel Slide</a:t>
            </a:r>
          </a:p>
        </p:txBody>
      </p:sp>
    </p:spTree>
    <p:extLst>
      <p:ext uri="{BB962C8B-B14F-4D97-AF65-F5344CB8AC3E}">
        <p14:creationId xmlns:p14="http://schemas.microsoft.com/office/powerpoint/2010/main" val="3934296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2566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8 </a:t>
            </a:r>
            <a:r>
              <a:rPr lang="en-US" altLang="en-US" dirty="0"/>
              <a:t>Panel Slide</a:t>
            </a:r>
          </a:p>
        </p:txBody>
      </p:sp>
    </p:spTree>
    <p:extLst>
      <p:ext uri="{BB962C8B-B14F-4D97-AF65-F5344CB8AC3E}">
        <p14:creationId xmlns:p14="http://schemas.microsoft.com/office/powerpoint/2010/main" val="232471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smtClean="0"/>
              <a:t>Family Feud Template</a:t>
            </a:r>
          </a:p>
          <a:p>
            <a:r>
              <a:rPr lang="en-CA" altLang="en-US" sz="1600" dirty="0" smtClean="0"/>
              <a:t>Introduction </a:t>
            </a:r>
            <a:r>
              <a:rPr lang="en-CA" altLang="en-US" sz="1600" dirty="0"/>
              <a:t>Slide – Family Feud!</a:t>
            </a:r>
            <a:endParaRPr lang="en-US" altLang="en-US" dirty="0"/>
          </a:p>
        </p:txBody>
      </p:sp>
    </p:spTree>
    <p:extLst>
      <p:ext uri="{BB962C8B-B14F-4D97-AF65-F5344CB8AC3E}">
        <p14:creationId xmlns:p14="http://schemas.microsoft.com/office/powerpoint/2010/main" val="342522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7 </a:t>
            </a:r>
            <a:r>
              <a:rPr lang="en-US" altLang="en-US" dirty="0"/>
              <a:t>Panel Slide</a:t>
            </a:r>
          </a:p>
        </p:txBody>
      </p:sp>
    </p:spTree>
    <p:extLst>
      <p:ext uri="{BB962C8B-B14F-4D97-AF65-F5344CB8AC3E}">
        <p14:creationId xmlns:p14="http://schemas.microsoft.com/office/powerpoint/2010/main" val="372650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202761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7 </a:t>
            </a:r>
            <a:r>
              <a:rPr lang="en-US" altLang="en-US" dirty="0"/>
              <a:t>Panel Slide</a:t>
            </a:r>
          </a:p>
        </p:txBody>
      </p:sp>
    </p:spTree>
    <p:extLst>
      <p:ext uri="{BB962C8B-B14F-4D97-AF65-F5344CB8AC3E}">
        <p14:creationId xmlns:p14="http://schemas.microsoft.com/office/powerpoint/2010/main" val="413529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2 </a:t>
            </a:r>
            <a:r>
              <a:rPr lang="en-US" altLang="en-US" dirty="0"/>
              <a:t>Panel Slide</a:t>
            </a:r>
          </a:p>
        </p:txBody>
      </p:sp>
    </p:spTree>
    <p:extLst>
      <p:ext uri="{BB962C8B-B14F-4D97-AF65-F5344CB8AC3E}">
        <p14:creationId xmlns:p14="http://schemas.microsoft.com/office/powerpoint/2010/main" val="234913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smtClean="0">
                <a:solidFill>
                  <a:schemeClr val="bg1"/>
                </a:solidFill>
                <a:effectLst/>
              </a:rPr>
              <a:t>Answers:  1. Claim (or conclusion) 2. Evolution</a:t>
            </a:r>
            <a:r>
              <a:rPr lang="en-US" sz="1200" b="1" baseline="0" dirty="0" smtClean="0">
                <a:solidFill>
                  <a:schemeClr val="bg1"/>
                </a:solidFill>
                <a:effectLst/>
              </a:rPr>
              <a:t> </a:t>
            </a:r>
            <a:r>
              <a:rPr lang="en-US" sz="1200" b="1" dirty="0" smtClean="0">
                <a:solidFill>
                  <a:schemeClr val="bg1"/>
                </a:solidFill>
                <a:effectLst/>
              </a:rPr>
              <a:t>3. Adaptation 4. Variation 5.  Descendants</a:t>
            </a:r>
            <a:r>
              <a:rPr lang="en-US" sz="1200" b="1" baseline="0" dirty="0" smtClean="0">
                <a:solidFill>
                  <a:schemeClr val="bg1"/>
                </a:solidFill>
                <a:effectLst/>
              </a:rPr>
              <a:t> </a:t>
            </a:r>
            <a:r>
              <a:rPr lang="en-US" sz="1200" b="1" dirty="0" smtClean="0">
                <a:solidFill>
                  <a:schemeClr val="bg1"/>
                </a:solidFill>
                <a:effectLst/>
              </a:rPr>
              <a:t>6. Common ancestor 7. Natural selection  8. Extinction 9.  Heritable</a:t>
            </a:r>
            <a:r>
              <a:rPr lang="en-US" sz="1200" b="1" baseline="0" dirty="0" smtClean="0">
                <a:solidFill>
                  <a:schemeClr val="bg1"/>
                </a:solidFill>
                <a:effectLst/>
              </a:rPr>
              <a:t> </a:t>
            </a:r>
            <a:r>
              <a:rPr lang="en-US" sz="1200" b="1" dirty="0" smtClean="0">
                <a:solidFill>
                  <a:schemeClr val="bg1"/>
                </a:solidFill>
                <a:effectLst/>
              </a:rPr>
              <a:t>  10.  Overproduction</a:t>
            </a:r>
            <a:r>
              <a:rPr lang="en-US" sz="1200" b="1" baseline="0" dirty="0" smtClean="0">
                <a:solidFill>
                  <a:schemeClr val="bg1"/>
                </a:solidFill>
                <a:effectLst/>
              </a:rPr>
              <a:t> (or over-reproduction)</a:t>
            </a:r>
            <a:endParaRPr lang="en-US" sz="1200" b="1" dirty="0" smtClean="0">
              <a:solidFill>
                <a:schemeClr val="bg1"/>
              </a:solidFill>
              <a:effectLst/>
            </a:endParaRPr>
          </a:p>
        </p:txBody>
      </p:sp>
    </p:spTree>
    <p:extLst>
      <p:ext uri="{BB962C8B-B14F-4D97-AF65-F5344CB8AC3E}">
        <p14:creationId xmlns:p14="http://schemas.microsoft.com/office/powerpoint/2010/main" val="70406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smtClean="0">
                <a:solidFill>
                  <a:schemeClr val="bg1"/>
                </a:solidFill>
                <a:effectLst/>
              </a:rPr>
              <a:t>Answers:  1. Claim (or conclusion) 2. Evolution</a:t>
            </a:r>
            <a:r>
              <a:rPr lang="en-US" sz="1200" b="1" baseline="0" dirty="0" smtClean="0">
                <a:solidFill>
                  <a:schemeClr val="bg1"/>
                </a:solidFill>
                <a:effectLst/>
              </a:rPr>
              <a:t> </a:t>
            </a:r>
            <a:r>
              <a:rPr lang="en-US" sz="1200" b="1" dirty="0" smtClean="0">
                <a:solidFill>
                  <a:schemeClr val="bg1"/>
                </a:solidFill>
                <a:effectLst/>
              </a:rPr>
              <a:t>3. Adaptation 4. Variation 5.  Descendants</a:t>
            </a:r>
            <a:r>
              <a:rPr lang="en-US" sz="1200" b="1" baseline="0" dirty="0" smtClean="0">
                <a:solidFill>
                  <a:schemeClr val="bg1"/>
                </a:solidFill>
                <a:effectLst/>
              </a:rPr>
              <a:t> </a:t>
            </a:r>
            <a:r>
              <a:rPr lang="en-US" sz="1200" b="1" dirty="0" smtClean="0">
                <a:solidFill>
                  <a:schemeClr val="bg1"/>
                </a:solidFill>
                <a:effectLst/>
              </a:rPr>
              <a:t>6. Common ancestor 7. Natural selection  8. Extinction 9.  Heritable</a:t>
            </a:r>
            <a:r>
              <a:rPr lang="en-US" sz="1200" b="1" baseline="0" dirty="0" smtClean="0">
                <a:solidFill>
                  <a:schemeClr val="bg1"/>
                </a:solidFill>
                <a:effectLst/>
              </a:rPr>
              <a:t> </a:t>
            </a:r>
            <a:r>
              <a:rPr lang="en-US" sz="1200" b="1" dirty="0" smtClean="0">
                <a:solidFill>
                  <a:schemeClr val="bg1"/>
                </a:solidFill>
                <a:effectLst/>
              </a:rPr>
              <a:t>  10.  Overproduction</a:t>
            </a:r>
            <a:r>
              <a:rPr lang="en-US" sz="1200" b="1" baseline="0" dirty="0" smtClean="0">
                <a:solidFill>
                  <a:schemeClr val="bg1"/>
                </a:solidFill>
                <a:effectLst/>
              </a:rPr>
              <a:t> (or over-reproduction)</a:t>
            </a:r>
            <a:endParaRPr lang="en-US" sz="1200" b="1" dirty="0" smtClean="0">
              <a:solidFill>
                <a:schemeClr val="bg1"/>
              </a:solidFill>
              <a:effectLst/>
            </a:endParaRPr>
          </a:p>
        </p:txBody>
      </p:sp>
    </p:spTree>
    <p:extLst>
      <p:ext uri="{BB962C8B-B14F-4D97-AF65-F5344CB8AC3E}">
        <p14:creationId xmlns:p14="http://schemas.microsoft.com/office/powerpoint/2010/main" val="367574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1 </a:t>
            </a:r>
            <a:r>
              <a:rPr lang="en-US" altLang="en-US" dirty="0"/>
              <a:t>Panel Slide</a:t>
            </a:r>
          </a:p>
        </p:txBody>
      </p:sp>
    </p:spTree>
    <p:extLst>
      <p:ext uri="{BB962C8B-B14F-4D97-AF65-F5344CB8AC3E}">
        <p14:creationId xmlns:p14="http://schemas.microsoft.com/office/powerpoint/2010/main" val="2709427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4.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5.wav"/><Relationship Id="rId2" Type="http://schemas.openxmlformats.org/officeDocument/2006/relationships/notesSlide" Target="../notesSlides/notesSlide10.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image" Target="../media/image14.jpg"/><Relationship Id="rId10" Type="http://schemas.openxmlformats.org/officeDocument/2006/relationships/image" Target="../media/image13.jp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7.wav"/></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4.wav"/><Relationship Id="rId17" Type="http://schemas.openxmlformats.org/officeDocument/2006/relationships/image" Target="../media/image2.png"/><Relationship Id="rId2" Type="http://schemas.openxmlformats.org/officeDocument/2006/relationships/notesSlide" Target="../notesSlides/notesSlide11.xml"/><Relationship Id="rId16"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jpg"/><Relationship Id="rId5" Type="http://schemas.openxmlformats.org/officeDocument/2006/relationships/audio" Target="../media/audio3.wav"/><Relationship Id="rId15" Type="http://schemas.openxmlformats.org/officeDocument/2006/relationships/audio" Target="../media/audio7.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audio" Target="../media/audio6.wav"/></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3.jpg"/><Relationship Id="rId17" Type="http://schemas.openxmlformats.org/officeDocument/2006/relationships/image" Target="../media/image14.jpg"/><Relationship Id="rId2" Type="http://schemas.openxmlformats.org/officeDocument/2006/relationships/notesSlide" Target="../notesSlides/notesSlide12.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4.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audio" Target="../media/audio7.wav"/><Relationship Id="rId2" Type="http://schemas.openxmlformats.org/officeDocument/2006/relationships/notesSlide" Target="../notesSlides/notesSlide13.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10.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14.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3.jpg"/><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6.wav"/><Relationship Id="rId2" Type="http://schemas.openxmlformats.org/officeDocument/2006/relationships/notesSlide" Target="../notesSlides/notesSlide3.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9.png"/><Relationship Id="rId19" Type="http://schemas.openxmlformats.org/officeDocument/2006/relationships/image" Target="../media/image14.jp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4.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audio" Target="../media/audio7.wav"/><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10.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6.wav"/><Relationship Id="rId2" Type="http://schemas.openxmlformats.org/officeDocument/2006/relationships/notesSlide" Target="../notesSlides/notesSlide5.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9.png"/><Relationship Id="rId19" Type="http://schemas.openxmlformats.org/officeDocument/2006/relationships/image" Target="../media/image14.jp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image" Target="../media/image2.png"/><Relationship Id="rId10"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13.jpg"/><Relationship Id="rId1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9"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0"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1"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2"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1</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5414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8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82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2" presetClass="path" presetSubtype="0" fill="hold" nodeType="withEffect">
                                  <p:stCondLst>
                                    <p:cond delay="0"/>
                                  </p:stCondLst>
                                  <p:childTnLst>
                                    <p:animMotion origin="layout" path="M -0.69688 0.34699 L -0.69688 0.34699 " pathEditMode="fixed" rAng="0" ptsTypes="AA">
                                      <p:cBhvr>
                                        <p:cTn id="18" dur="10" fill="hold"/>
                                        <p:tgtEl>
                                          <p:spTgt spid="438327"/>
                                        </p:tgtEl>
                                        <p:attrNameLst>
                                          <p:attrName>ppt_x</p:attrName>
                                          <p:attrName>ppt_y</p:attrName>
                                        </p:attrNameLst>
                                      </p:cBhvr>
                                      <p:rCtr x="0" y="0"/>
                                    </p:animMotion>
                                  </p:childTnLst>
                                </p:cTn>
                              </p:par>
                              <p:par>
                                <p:cTn id="19" presetID="3" presetClass="entr" presetSubtype="0" fill="hold" grpId="0" nodeType="withEffect">
                                  <p:stCondLst>
                                    <p:cond delay="0"/>
                                  </p:stCondLst>
                                  <p:childTnLst>
                                    <p:set>
                                      <p:cBhvr>
                                        <p:cTn id="20" dur="1" fill="hold">
                                          <p:stCondLst>
                                            <p:cond delay="0"/>
                                          </p:stCondLst>
                                        </p:cTn>
                                        <p:tgtEl>
                                          <p:spTgt spid="438283"/>
                                        </p:tgtEl>
                                        <p:attrNameLst>
                                          <p:attrName>style.visibility</p:attrName>
                                        </p:attrNameLst>
                                      </p:cBhvr>
                                      <p:to>
                                        <p:strVal val="visible"/>
                                      </p:to>
                                    </p:set>
                                  </p:childTnLst>
                                </p:cTn>
                              </p:par>
                              <p:par>
                                <p:cTn id="21" presetID="3" presetClass="exit" presetSubtype="0" fill="hold" grpId="0" nodeType="withEffect">
                                  <p:stCondLst>
                                    <p:cond delay="0"/>
                                  </p:stCondLst>
                                  <p:childTnLst>
                                    <p:set>
                                      <p:cBhvr>
                                        <p:cTn id="22" dur="1" fill="hold">
                                          <p:stCondLst>
                                            <p:cond delay="0"/>
                                          </p:stCondLst>
                                        </p:cTn>
                                        <p:tgtEl>
                                          <p:spTgt spid="438286"/>
                                        </p:tgtEl>
                                        <p:attrNameLst>
                                          <p:attrName>style.visibility</p:attrName>
                                        </p:attrNameLst>
                                      </p:cBhvr>
                                      <p:to>
                                        <p:strVal val="hidden"/>
                                      </p:to>
                                    </p:set>
                                  </p:childTnLst>
                                </p:cTn>
                              </p:par>
                              <p:par>
                                <p:cTn id="23" presetID="3" presetClass="entr" presetSubtype="0" fill="hold" grpId="0" nodeType="withEffect">
                                  <p:stCondLst>
                                    <p:cond delay="0"/>
                                  </p:stCondLst>
                                  <p:childTnLst>
                                    <p:set>
                                      <p:cBhvr>
                                        <p:cTn id="24" dur="1" fill="hold">
                                          <p:stCondLst>
                                            <p:cond delay="0"/>
                                          </p:stCondLst>
                                        </p:cTn>
                                        <p:tgtEl>
                                          <p:spTgt spid="43828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38327"/>
                                        </p:tgtEl>
                                        <p:attrNameLst>
                                          <p:attrName>style.visibility</p:attrName>
                                        </p:attrNameLst>
                                      </p:cBhvr>
                                      <p:to>
                                        <p:strVal val="visible"/>
                                      </p:to>
                                    </p:set>
                                    <p:animEffect transition="in" filter="fade">
                                      <p:cBhvr>
                                        <p:cTn id="27" dur="200"/>
                                        <p:tgtEl>
                                          <p:spTgt spid="438327"/>
                                        </p:tgtEl>
                                      </p:cBhvr>
                                    </p:animEffect>
                                  </p:childTnLst>
                                  <p:subTnLst>
                                    <p:audio>
                                      <p:cMediaNode>
                                        <p:cTn display="0" masterRel="sameClick">
                                          <p:stCondLst>
                                            <p:cond evt="begin" delay="0">
                                              <p:tn val="25"/>
                                            </p:cond>
                                          </p:stCondLst>
                                          <p:endCondLst>
                                            <p:cond evt="onStopAudio" delay="0">
                                              <p:tgtEl>
                                                <p:sldTgt/>
                                              </p:tgtEl>
                                            </p:cond>
                                          </p:endCondLst>
                                        </p:cTn>
                                        <p:tgtEl>
                                          <p:sndTgt r:embed="rId4" name="Buzzer.wav"/>
                                        </p:tgtEl>
                                      </p:cMediaNode>
                                    </p:audio>
                                  </p:subTnLst>
                                </p:cTn>
                              </p:par>
                            </p:childTnLst>
                          </p:cTn>
                        </p:par>
                        <p:par>
                          <p:cTn id="28" fill="hold" nodeType="afterGroup">
                            <p:stCondLst>
                              <p:cond delay="200"/>
                            </p:stCondLst>
                            <p:childTnLst>
                              <p:par>
                                <p:cTn id="29" presetID="10" presetClass="exit" presetSubtype="0" fill="hold" nodeType="afterEffect">
                                  <p:stCondLst>
                                    <p:cond delay="500"/>
                                  </p:stCondLst>
                                  <p:childTnLst>
                                    <p:animEffect transition="out" filter="fade">
                                      <p:cBhvr>
                                        <p:cTn id="30" dur="200"/>
                                        <p:tgtEl>
                                          <p:spTgt spid="438327"/>
                                        </p:tgtEl>
                                      </p:cBhvr>
                                    </p:animEffect>
                                    <p:set>
                                      <p:cBhvr>
                                        <p:cTn id="3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2" restart="whenNotActive" fill="hold" evtFilter="cancelBubble" nodeType="interactiveSeq">
                <p:stCondLst>
                  <p:cond evt="onClick" delay="0">
                    <p:tgtEl>
                      <p:spTgt spid="43828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fill="hold" nodeType="withEffect">
                                  <p:stCondLst>
                                    <p:cond delay="0"/>
                                  </p:stCondLst>
                                  <p:childTnLst>
                                    <p:animMotion origin="layout" path="M -0.84723 0.34699 L -0.84723 0.34699 " pathEditMode="fixed" rAng="0" ptsTypes="AA">
                                      <p:cBhvr>
                                        <p:cTn id="36" dur="10" fill="hold"/>
                                        <p:tgtEl>
                                          <p:spTgt spid="438318"/>
                                        </p:tgtEl>
                                        <p:attrNameLst>
                                          <p:attrName>ppt_x</p:attrName>
                                          <p:attrName>ppt_y</p:attrName>
                                        </p:attrNameLst>
                                      </p:cBhvr>
                                      <p:rCtr x="0" y="0"/>
                                    </p:animMotion>
                                  </p:childTnLst>
                                </p:cTn>
                              </p:par>
                              <p:par>
                                <p:cTn id="37" presetID="3" presetClass="entr" presetSubtype="0" fill="hold" grpId="0" nodeType="withEffect">
                                  <p:stCondLst>
                                    <p:cond delay="0"/>
                                  </p:stCondLst>
                                  <p:childTnLst>
                                    <p:set>
                                      <p:cBhvr>
                                        <p:cTn id="38" dur="1" fill="hold">
                                          <p:stCondLst>
                                            <p:cond delay="0"/>
                                          </p:stCondLst>
                                        </p:cTn>
                                        <p:tgtEl>
                                          <p:spTgt spid="438284"/>
                                        </p:tgtEl>
                                        <p:attrNameLst>
                                          <p:attrName>style.visibility</p:attrName>
                                        </p:attrNameLst>
                                      </p:cBhvr>
                                      <p:to>
                                        <p:strVal val="visible"/>
                                      </p:to>
                                    </p:set>
                                  </p:childTnLst>
                                </p:cTn>
                              </p:par>
                              <p:par>
                                <p:cTn id="39" presetID="3" presetClass="exit" presetSubtype="0" fill="hold" grpId="1" nodeType="withEffect">
                                  <p:stCondLst>
                                    <p:cond delay="0"/>
                                  </p:stCondLst>
                                  <p:childTnLst>
                                    <p:set>
                                      <p:cBhvr>
                                        <p:cTn id="40" dur="1" fill="hold">
                                          <p:stCondLst>
                                            <p:cond delay="0"/>
                                          </p:stCondLst>
                                        </p:cTn>
                                        <p:tgtEl>
                                          <p:spTgt spid="438287"/>
                                        </p:tgtEl>
                                        <p:attrNameLst>
                                          <p:attrName>style.visibility</p:attrName>
                                        </p:attrNameLst>
                                      </p:cBhvr>
                                      <p:to>
                                        <p:strVal val="hidden"/>
                                      </p:to>
                                    </p:set>
                                  </p:childTnLst>
                                </p:cTn>
                              </p:par>
                              <p:par>
                                <p:cTn id="41" presetID="3" presetClass="entr" presetSubtype="0" fill="hold" grpId="0" nodeType="withEffect">
                                  <p:stCondLst>
                                    <p:cond delay="0"/>
                                  </p:stCondLst>
                                  <p:childTnLst>
                                    <p:set>
                                      <p:cBhvr>
                                        <p:cTn id="42" dur="1" fill="hold">
                                          <p:stCondLst>
                                            <p:cond delay="0"/>
                                          </p:stCondLst>
                                        </p:cTn>
                                        <p:tgtEl>
                                          <p:spTgt spid="438288"/>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38318"/>
                                        </p:tgtEl>
                                        <p:attrNameLst>
                                          <p:attrName>style.visibility</p:attrName>
                                        </p:attrNameLst>
                                      </p:cBhvr>
                                      <p:to>
                                        <p:strVal val="visible"/>
                                      </p:to>
                                    </p:set>
                                    <p:animEffect transition="in" filter="fade">
                                      <p:cBhvr>
                                        <p:cTn id="45" dur="200"/>
                                        <p:tgtEl>
                                          <p:spTgt spid="438318"/>
                                        </p:tgtEl>
                                      </p:cBhvr>
                                    </p:animEffect>
                                  </p:childTnLst>
                                  <p:subTnLst>
                                    <p:audio>
                                      <p:cMediaNode>
                                        <p:cTn display="0" masterRel="sameClick">
                                          <p:stCondLst>
                                            <p:cond evt="begin" delay="0">
                                              <p:tn val="43"/>
                                            </p:cond>
                                          </p:stCondLst>
                                          <p:endCondLst>
                                            <p:cond evt="onStopAudio" delay="0">
                                              <p:tgtEl>
                                                <p:sldTgt/>
                                              </p:tgtEl>
                                            </p:cond>
                                          </p:endCondLst>
                                        </p:cTn>
                                        <p:tgtEl>
                                          <p:sndTgt r:embed="rId4" name="Buzzer.wav"/>
                                        </p:tgtEl>
                                      </p:cMediaNode>
                                    </p:audio>
                                  </p:subTnLst>
                                </p:cTn>
                              </p:par>
                            </p:childTnLst>
                          </p:cTn>
                        </p:par>
                        <p:par>
                          <p:cTn id="46" fill="hold" nodeType="afterGroup">
                            <p:stCondLst>
                              <p:cond delay="200"/>
                            </p:stCondLst>
                            <p:childTnLst>
                              <p:par>
                                <p:cTn id="47" presetID="10" presetClass="exit" presetSubtype="0" fill="hold" nodeType="afterEffect">
                                  <p:stCondLst>
                                    <p:cond delay="500"/>
                                  </p:stCondLst>
                                  <p:childTnLst>
                                    <p:animEffect transition="out" filter="fade">
                                      <p:cBhvr>
                                        <p:cTn id="48" dur="200"/>
                                        <p:tgtEl>
                                          <p:spTgt spid="438318"/>
                                        </p:tgtEl>
                                      </p:cBhvr>
                                    </p:animEffect>
                                    <p:set>
                                      <p:cBhvr>
                                        <p:cTn id="4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0" restart="whenNotActive" fill="hold" evtFilter="cancelBubble" nodeType="interactiveSeq">
                <p:stCondLst>
                  <p:cond evt="onClick" delay="0">
                    <p:tgtEl>
                      <p:spTgt spid="43828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2" presetClass="path" presetSubtype="0" fill="hold" nodeType="withEffect">
                                  <p:stCondLst>
                                    <p:cond delay="0"/>
                                  </p:stCondLst>
                                  <p:childTnLst>
                                    <p:animMotion origin="layout" path="M -0.99688 0.34699 L -0.99688 0.34699 " pathEditMode="fixed" rAng="0" ptsTypes="AA">
                                      <p:cBhvr>
                                        <p:cTn id="54" dur="10" fill="hold"/>
                                        <p:tgtEl>
                                          <p:spTgt spid="438305"/>
                                        </p:tgtEl>
                                        <p:attrNameLst>
                                          <p:attrName>ppt_x</p:attrName>
                                          <p:attrName>ppt_y</p:attrName>
                                        </p:attrNameLst>
                                      </p:cBhvr>
                                      <p:rCtr x="0" y="0"/>
                                    </p:animMotion>
                                  </p:childTnLst>
                                </p:cTn>
                              </p:par>
                              <p:par>
                                <p:cTn id="55" presetID="3" presetClass="entr" presetSubtype="0" fill="hold" grpId="0" nodeType="withEffect">
                                  <p:stCondLst>
                                    <p:cond delay="0"/>
                                  </p:stCondLst>
                                  <p:childTnLst>
                                    <p:set>
                                      <p:cBhvr>
                                        <p:cTn id="56" dur="1" fill="hold">
                                          <p:stCondLst>
                                            <p:cond delay="0"/>
                                          </p:stCondLst>
                                        </p:cTn>
                                        <p:tgtEl>
                                          <p:spTgt spid="438285"/>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438305"/>
                                        </p:tgtEl>
                                        <p:attrNameLst>
                                          <p:attrName>style.visibility</p:attrName>
                                        </p:attrNameLst>
                                      </p:cBhvr>
                                      <p:to>
                                        <p:strVal val="visible"/>
                                      </p:to>
                                    </p:set>
                                    <p:animEffect transition="in" filter="fade">
                                      <p:cBhvr>
                                        <p:cTn id="59" dur="200"/>
                                        <p:tgtEl>
                                          <p:spTgt spid="438305"/>
                                        </p:tgtEl>
                                      </p:cBhvr>
                                    </p:animEffect>
                                  </p:childTnLst>
                                  <p:subTnLst>
                                    <p:audio>
                                      <p:cMediaNode>
                                        <p:cTn display="0" masterRel="sameClick">
                                          <p:stCondLst>
                                            <p:cond evt="begin" delay="0">
                                              <p:tn val="57"/>
                                            </p:cond>
                                          </p:stCondLst>
                                          <p:endCondLst>
                                            <p:cond evt="onStopAudio" delay="0">
                                              <p:tgtEl>
                                                <p:sldTgt/>
                                              </p:tgtEl>
                                            </p:cond>
                                          </p:endCondLst>
                                        </p:cTn>
                                        <p:tgtEl>
                                          <p:sndTgt r:embed="rId4" name="Buzzer.wav"/>
                                        </p:tgtEl>
                                      </p:cMediaNode>
                                    </p:audio>
                                  </p:subTnLst>
                                </p:cTn>
                              </p:par>
                            </p:childTnLst>
                          </p:cTn>
                        </p:par>
                        <p:par>
                          <p:cTn id="60" fill="hold" nodeType="afterGroup">
                            <p:stCondLst>
                              <p:cond delay="200"/>
                            </p:stCondLst>
                            <p:childTnLst>
                              <p:par>
                                <p:cTn id="61" presetID="10" presetClass="exit" presetSubtype="0" fill="hold" nodeType="afterEffect">
                                  <p:stCondLst>
                                    <p:cond delay="500"/>
                                  </p:stCondLst>
                                  <p:childTnLst>
                                    <p:animEffect transition="out" filter="fade">
                                      <p:cBhvr>
                                        <p:cTn id="62" dur="200"/>
                                        <p:tgtEl>
                                          <p:spTgt spid="438305"/>
                                        </p:tgtEl>
                                      </p:cBhvr>
                                    </p:animEffect>
                                    <p:set>
                                      <p:cBhvr>
                                        <p:cTn id="6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4" restart="whenNotActive" fill="hold" evtFilter="cancelBubble" nodeType="interactiveSeq">
                <p:stCondLst>
                  <p:cond evt="onClick" delay="0">
                    <p:tgtEl>
                      <p:spTgt spid="438297"/>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2" presetClass="exit" presetSubtype="1" fill="hold" nodeType="clickEffect">
                                  <p:stCondLst>
                                    <p:cond delay="0"/>
                                  </p:stCondLst>
                                  <p:childTnLst>
                                    <p:animEffect transition="out" filter="slide(fromTop)">
                                      <p:cBhvr>
                                        <p:cTn id="68" dur="300"/>
                                        <p:tgtEl>
                                          <p:spTgt spid="438297"/>
                                        </p:tgtEl>
                                      </p:cBhvr>
                                    </p:animEffect>
                                    <p:set>
                                      <p:cBhvr>
                                        <p:cTn id="6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0" restart="whenNotActive" fill="hold" evtFilter="cancelBubble" nodeType="interactiveSeq">
                <p:stCondLst>
                  <p:cond evt="onClick" delay="0">
                    <p:tgtEl>
                      <p:spTgt spid="43833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clickEffect">
                                  <p:stCondLst>
                                    <p:cond delay="0"/>
                                  </p:stCondLst>
                                  <p:childTnLst>
                                    <p:animMotion origin="layout" path="M -0.97014 -0.19352 L -0.97014 -0.19352 " pathEditMode="fixed" rAng="0" ptsTypes="AA">
                                      <p:cBhvr>
                                        <p:cTn id="74" dur="10" fill="hold"/>
                                        <p:tgtEl>
                                          <p:spTgt spid="438297"/>
                                        </p:tgtEl>
                                        <p:attrNameLst>
                                          <p:attrName>ppt_x</p:attrName>
                                          <p:attrName>ppt_y</p:attrName>
                                        </p:attrNameLst>
                                      </p:cBhvr>
                                      <p:rCtr x="0" y="0"/>
                                    </p:animMotion>
                                  </p:childTnLst>
                                </p:cTn>
                              </p:par>
                              <p:par>
                                <p:cTn id="75" presetID="42" presetClass="path" presetSubtype="0" fill="hold" grpId="1" nodeType="withEffect">
                                  <p:stCondLst>
                                    <p:cond delay="0"/>
                                  </p:stCondLst>
                                  <p:iterate type="lt">
                                    <p:tmPct val="0"/>
                                  </p:iterate>
                                  <p:childTnLst>
                                    <p:animMotion origin="layout" path="M -0.96737 0.41436 L -0.96737 0.41436 " pathEditMode="fixed" rAng="0" ptsTypes="AA">
                                      <p:cBhvr>
                                        <p:cTn id="76" dur="10" fill="hold"/>
                                        <p:tgtEl>
                                          <p:spTgt spid="438335">
                                            <p:bg/>
                                          </p:spTgt>
                                        </p:tgtEl>
                                        <p:attrNameLst>
                                          <p:attrName>ppt_x</p:attrName>
                                          <p:attrName>ppt_y</p:attrName>
                                        </p:attrNameLst>
                                      </p:cBhvr>
                                      <p:rCtr x="0" y="0"/>
                                    </p:animMotion>
                                  </p:childTnLst>
                                </p:cTn>
                              </p:par>
                              <p:par>
                                <p:cTn id="77" presetID="42" presetClass="path" presetSubtype="0" fill="hold" grpId="1" nodeType="withEffect">
                                  <p:stCondLst>
                                    <p:cond delay="0"/>
                                  </p:stCondLst>
                                  <p:iterate type="lt">
                                    <p:tmPct val="0"/>
                                  </p:iterate>
                                  <p:childTnLst>
                                    <p:animMotion origin="layout" path="M -0.9764 0.41436 L -0.9764 0.41436 " pathEditMode="fixed" rAng="0" ptsTypes="AA">
                                      <p:cBhvr>
                                        <p:cTn id="78" dur="10" fill="hold"/>
                                        <p:tgtEl>
                                          <p:spTgt spid="438335">
                                            <p:txEl>
                                              <p:pRg st="0" end="0"/>
                                            </p:txEl>
                                          </p:spTgt>
                                        </p:tgtEl>
                                        <p:attrNameLst>
                                          <p:attrName>ppt_x</p:attrName>
                                          <p:attrName>ppt_y</p:attrName>
                                        </p:attrNameLst>
                                      </p:cBhvr>
                                      <p:rCtr x="0" y="0"/>
                                    </p:animMotion>
                                  </p:childTnLst>
                                </p:cTn>
                              </p:par>
                              <p:par>
                                <p:cTn id="79" presetID="1" presetClass="exit" presetSubtype="0" fill="hold" grpId="2" nodeType="withEffect">
                                  <p:stCondLst>
                                    <p:cond delay="0"/>
                                  </p:stCondLst>
                                  <p:childTnLst>
                                    <p:set>
                                      <p:cBhvr>
                                        <p:cTn id="80" dur="1" fill="hold">
                                          <p:stCondLst>
                                            <p:cond delay="0"/>
                                          </p:stCondLst>
                                        </p:cTn>
                                        <p:tgtEl>
                                          <p:spTgt spid="438335">
                                            <p:txEl>
                                              <p:pRg st="0" end="0"/>
                                            </p:txEl>
                                          </p:spTgt>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8335">
                                            <p:bg/>
                                          </p:spTgt>
                                        </p:tgtEl>
                                        <p:attrNameLst>
                                          <p:attrName>style.visibility</p:attrName>
                                        </p:attrNameLst>
                                      </p:cBhvr>
                                      <p:to>
                                        <p:strVal val="hidden"/>
                                      </p:to>
                                    </p:set>
                                  </p:childTnLst>
                                </p:cTn>
                              </p:par>
                            </p:childTnLst>
                          </p:cTn>
                        </p:par>
                        <p:par>
                          <p:cTn id="83" fill="hold" nodeType="afterGroup">
                            <p:stCondLst>
                              <p:cond delay="10"/>
                            </p:stCondLst>
                            <p:childTnLst>
                              <p:par>
                                <p:cTn id="84" presetID="12" presetClass="exit" presetSubtype="1" fill="hold" nodeType="afterEffect">
                                  <p:stCondLst>
                                    <p:cond delay="0"/>
                                  </p:stCondLst>
                                  <p:childTnLst>
                                    <p:animEffect transition="out" filter="slide(fromTop)">
                                      <p:cBhvr>
                                        <p:cTn id="85" dur="1000"/>
                                        <p:tgtEl>
                                          <p:spTgt spid="438332"/>
                                        </p:tgtEl>
                                      </p:cBhvr>
                                    </p:animEffect>
                                    <p:set>
                                      <p:cBhvr>
                                        <p:cTn id="86" dur="1" fill="hold">
                                          <p:stCondLst>
                                            <p:cond delay="999"/>
                                          </p:stCondLst>
                                        </p:cTn>
                                        <p:tgtEl>
                                          <p:spTgt spid="438332"/>
                                        </p:tgtEl>
                                        <p:attrNameLst>
                                          <p:attrName>style.visibility</p:attrName>
                                        </p:attrNameLst>
                                      </p:cBhvr>
                                      <p:to>
                                        <p:strVal val="hidden"/>
                                      </p:to>
                                    </p:set>
                                  </p:childTnLst>
                                </p:cTn>
                              </p:par>
                            </p:childTnLst>
                          </p:cTn>
                        </p:par>
                        <p:par>
                          <p:cTn id="87" fill="hold" nodeType="afterGroup">
                            <p:stCondLst>
                              <p:cond delay="1010"/>
                            </p:stCondLst>
                            <p:childTnLst>
                              <p:par>
                                <p:cTn id="88" presetID="10" presetClass="entr" presetSubtype="0" fill="hold" grpId="5" nodeType="afterEffect">
                                  <p:stCondLst>
                                    <p:cond delay="490"/>
                                  </p:stCondLst>
                                  <p:childTnLst>
                                    <p:set>
                                      <p:cBhvr>
                                        <p:cTn id="89" dur="1" fill="hold">
                                          <p:stCondLst>
                                            <p:cond delay="0"/>
                                          </p:stCondLst>
                                        </p:cTn>
                                        <p:tgtEl>
                                          <p:spTgt spid="438335">
                                            <p:bg/>
                                          </p:spTgt>
                                        </p:tgtEl>
                                        <p:attrNameLst>
                                          <p:attrName>style.visibility</p:attrName>
                                        </p:attrNameLst>
                                      </p:cBhvr>
                                      <p:to>
                                        <p:strVal val="visible"/>
                                      </p:to>
                                    </p:set>
                                    <p:animEffect transition="in" filter="fade">
                                      <p:cBhvr>
                                        <p:cTn id="90" dur="500"/>
                                        <p:tgtEl>
                                          <p:spTgt spid="438335">
                                            <p:bg/>
                                          </p:spTgt>
                                        </p:tgtEl>
                                      </p:cBhvr>
                                    </p:animEffect>
                                  </p:childTnLst>
                                </p:cTn>
                              </p:par>
                            </p:childTnLst>
                          </p:cTn>
                        </p:par>
                        <p:par>
                          <p:cTn id="91" fill="hold" nodeType="afterGroup">
                            <p:stCondLst>
                              <p:cond delay="2000"/>
                            </p:stCondLst>
                            <p:childTnLst>
                              <p:par>
                                <p:cTn id="92" presetID="10" presetClass="entr" presetSubtype="0" fill="hold" grpId="4" nodeType="afterEffect">
                                  <p:stCondLst>
                                    <p:cond delay="0"/>
                                  </p:stCondLst>
                                  <p:iterate type="lt">
                                    <p:tmPct val="0"/>
                                  </p:iterate>
                                  <p:childTnLst>
                                    <p:set>
                                      <p:cBhvr>
                                        <p:cTn id="93" dur="1" fill="hold">
                                          <p:stCondLst>
                                            <p:cond delay="0"/>
                                          </p:stCondLst>
                                        </p:cTn>
                                        <p:tgtEl>
                                          <p:spTgt spid="438335">
                                            <p:txEl>
                                              <p:pRg st="0" end="0"/>
                                            </p:txEl>
                                          </p:spTgt>
                                        </p:tgtEl>
                                        <p:attrNameLst>
                                          <p:attrName>style.visibility</p:attrName>
                                        </p:attrNameLst>
                                      </p:cBhvr>
                                      <p:to>
                                        <p:strVal val="visible"/>
                                      </p:to>
                                    </p:set>
                                    <p:animEffect transition="in" filter="fade">
                                      <p:cBhvr>
                                        <p:cTn id="94" dur="500"/>
                                        <p:tgtEl>
                                          <p:spTgt spid="438335">
                                            <p:txEl>
                                              <p:pRg st="0" end="0"/>
                                            </p:txEl>
                                          </p:spTgt>
                                        </p:tgtEl>
                                      </p:cBhvr>
                                    </p:animEffect>
                                  </p:childTnLst>
                                </p:cTn>
                              </p:par>
                            </p:childTnLst>
                          </p:cTn>
                        </p:par>
                        <p:par>
                          <p:cTn id="95" fill="hold" nodeType="afterGroup">
                            <p:stCondLst>
                              <p:cond delay="2500"/>
                            </p:stCondLst>
                            <p:childTnLst>
                              <p:par>
                                <p:cTn id="96" presetID="27" presetClass="entr" presetSubtype="0" fill="hold" grpId="3" nodeType="afterEffect">
                                  <p:stCondLst>
                                    <p:cond delay="0"/>
                                  </p:stCondLst>
                                  <p:iterate type="lt">
                                    <p:tmPct val="50000"/>
                                  </p:iterate>
                                  <p:childTnLst>
                                    <p:set>
                                      <p:cBhvr>
                                        <p:cTn id="97"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98"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99"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00"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01" restart="whenNotActive" fill="hold" evtFilter="cancelBubble" nodeType="interactiveSeq">
                <p:stCondLst>
                  <p:cond evt="onClick" delay="0">
                    <p:tgtEl>
                      <p:spTgt spid="438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 presetClass="entr" presetSubtype="0" fill="hold" grpId="1" nodeType="clickEffect">
                                  <p:stCondLst>
                                    <p:cond delay="0"/>
                                  </p:stCondLst>
                                  <p:childTnLst>
                                    <p:set>
                                      <p:cBhvr>
                                        <p:cTn id="105" dur="1" fill="hold">
                                          <p:stCondLst>
                                            <p:cond delay="0"/>
                                          </p:stCondLst>
                                        </p:cTn>
                                        <p:tgtEl>
                                          <p:spTgt spid="438286"/>
                                        </p:tgtEl>
                                        <p:attrNameLst>
                                          <p:attrName>style.visibility</p:attrName>
                                        </p:attrNameLst>
                                      </p:cBhvr>
                                      <p:to>
                                        <p:strVal val="visible"/>
                                      </p:to>
                                    </p:set>
                                  </p:childTnLst>
                                </p:cTn>
                              </p:par>
                              <p:par>
                                <p:cTn id="106" presetID="3" presetClass="exit" presetSubtype="0" fill="hold" grpId="2" nodeType="withEffect">
                                  <p:stCondLst>
                                    <p:cond delay="0"/>
                                  </p:stCondLst>
                                  <p:childTnLst>
                                    <p:set>
                                      <p:cBhvr>
                                        <p:cTn id="107" dur="1" fill="hold">
                                          <p:stCondLst>
                                            <p:cond delay="0"/>
                                          </p:stCondLst>
                                        </p:cTn>
                                        <p:tgtEl>
                                          <p:spTgt spid="438287"/>
                                        </p:tgtEl>
                                        <p:attrNameLst>
                                          <p:attrName>style.visibility</p:attrName>
                                        </p:attrNameLst>
                                      </p:cBhvr>
                                      <p:to>
                                        <p:strVal val="hidden"/>
                                      </p:to>
                                    </p:set>
                                  </p:childTnLst>
                                </p:cTn>
                              </p:par>
                              <p:par>
                                <p:cTn id="108" presetID="3" presetClass="exit" presetSubtype="0" fill="hold" grpId="1" nodeType="withEffect">
                                  <p:stCondLst>
                                    <p:cond delay="0"/>
                                  </p:stCondLst>
                                  <p:childTnLst>
                                    <p:set>
                                      <p:cBhvr>
                                        <p:cTn id="109" dur="1" fill="hold">
                                          <p:stCondLst>
                                            <p:cond delay="0"/>
                                          </p:stCondLst>
                                        </p:cTn>
                                        <p:tgtEl>
                                          <p:spTgt spid="438288"/>
                                        </p:tgtEl>
                                        <p:attrNameLst>
                                          <p:attrName>style.visibility</p:attrName>
                                        </p:attrNameLst>
                                      </p:cBhvr>
                                      <p:to>
                                        <p:strVal val="hidden"/>
                                      </p:to>
                                    </p:set>
                                  </p:childTnLst>
                                </p:cTn>
                              </p:par>
                              <p:par>
                                <p:cTn id="110" presetID="3" presetClass="exit" presetSubtype="0" fill="hold" grpId="1" nodeType="withEffect">
                                  <p:stCondLst>
                                    <p:cond delay="0"/>
                                  </p:stCondLst>
                                  <p:childTnLst>
                                    <p:set>
                                      <p:cBhvr>
                                        <p:cTn id="111" dur="1" fill="hold">
                                          <p:stCondLst>
                                            <p:cond delay="0"/>
                                          </p:stCondLst>
                                        </p:cTn>
                                        <p:tgtEl>
                                          <p:spTgt spid="438283"/>
                                        </p:tgtEl>
                                        <p:attrNameLst>
                                          <p:attrName>style.visibility</p:attrName>
                                        </p:attrNameLst>
                                      </p:cBhvr>
                                      <p:to>
                                        <p:strVal val="hidden"/>
                                      </p:to>
                                    </p:set>
                                  </p:childTnLst>
                                </p:cTn>
                              </p:par>
                              <p:par>
                                <p:cTn id="112" presetID="3" presetClass="exit" presetSubtype="0" fill="hold" grpId="1" nodeType="withEffect">
                                  <p:stCondLst>
                                    <p:cond delay="0"/>
                                  </p:stCondLst>
                                  <p:childTnLst>
                                    <p:set>
                                      <p:cBhvr>
                                        <p:cTn id="113" dur="1" fill="hold">
                                          <p:stCondLst>
                                            <p:cond delay="0"/>
                                          </p:stCondLst>
                                        </p:cTn>
                                        <p:tgtEl>
                                          <p:spTgt spid="438284"/>
                                        </p:tgtEl>
                                        <p:attrNameLst>
                                          <p:attrName>style.visibility</p:attrName>
                                        </p:attrNameLst>
                                      </p:cBhvr>
                                      <p:to>
                                        <p:strVal val="hidden"/>
                                      </p:to>
                                    </p:set>
                                  </p:childTnLst>
                                </p:cTn>
                              </p:par>
                              <p:par>
                                <p:cTn id="114" presetID="3" presetClass="exit" presetSubtype="0" fill="hold" grpId="1" nodeType="withEffect">
                                  <p:stCondLst>
                                    <p:cond delay="0"/>
                                  </p:stCondLst>
                                  <p:childTnLst>
                                    <p:set>
                                      <p:cBhvr>
                                        <p:cTn id="115"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16" restart="whenNotActive" fill="hold" evtFilter="cancelBubble" nodeType="interactiveSeq">
                <p:stCondLst>
                  <p:cond evt="onClick" delay="0">
                    <p:tgtEl>
                      <p:spTgt spid="78"/>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afterEffect">
                                  <p:stCondLst>
                                    <p:cond delay="0"/>
                                  </p:stCondLst>
                                  <p:iterate type="lt">
                                    <p:tmPct val="0"/>
                                  </p:iterate>
                                  <p:childTnLst>
                                    <p:animEffect transition="out" filter="fade">
                                      <p:cBhvr>
                                        <p:cTn id="120" dur="500"/>
                                        <p:tgtEl>
                                          <p:spTgt spid="438335">
                                            <p:txEl>
                                              <p:pRg st="0" end="0"/>
                                            </p:txEl>
                                          </p:spTgt>
                                        </p:tgtEl>
                                      </p:cBhvr>
                                    </p:animEffect>
                                    <p:set>
                                      <p:cBhvr>
                                        <p:cTn id="121" dur="1" fill="hold">
                                          <p:stCondLst>
                                            <p:cond delay="499"/>
                                          </p:stCondLst>
                                        </p:cTn>
                                        <p:tgtEl>
                                          <p:spTgt spid="438335">
                                            <p:txEl>
                                              <p:pRg st="0" end="0"/>
                                            </p:txEl>
                                          </p:spTgt>
                                        </p:tgtEl>
                                        <p:attrNameLst>
                                          <p:attrName>style.visibility</p:attrName>
                                        </p:attrNameLst>
                                      </p:cBhvr>
                                      <p:to>
                                        <p:strVal val="hidden"/>
                                      </p:to>
                                    </p:set>
                                  </p:childTnLst>
                                </p:cTn>
                              </p:par>
                            </p:childTnLst>
                          </p:cTn>
                        </p:par>
                        <p:par>
                          <p:cTn id="122" fill="hold">
                            <p:stCondLst>
                              <p:cond delay="500"/>
                            </p:stCondLst>
                            <p:childTnLst>
                              <p:par>
                                <p:cTn id="123" presetID="10" presetClass="exit" presetSubtype="0" fill="hold" grpId="0" nodeType="afterEffect">
                                  <p:stCondLst>
                                    <p:cond delay="0"/>
                                  </p:stCondLst>
                                  <p:iterate type="lt">
                                    <p:tmPct val="0"/>
                                  </p:iterate>
                                  <p:childTnLst>
                                    <p:animEffect transition="out" filter="fade">
                                      <p:cBhvr>
                                        <p:cTn id="124" dur="500"/>
                                        <p:tgtEl>
                                          <p:spTgt spid="438335">
                                            <p:bg/>
                                          </p:spTgt>
                                        </p:tgtEl>
                                      </p:cBhvr>
                                    </p:animEffect>
                                    <p:set>
                                      <p:cBhvr>
                                        <p:cTn id="125"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1"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2"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3"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4"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3</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182097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827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82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3828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path" presetSubtype="0" fill="hold" nodeType="withEffect">
                                  <p:stCondLst>
                                    <p:cond delay="0"/>
                                  </p:stCondLst>
                                  <p:childTnLst>
                                    <p:animMotion origin="layout" path="M -0.69688 0.34699 L -0.69688 0.34699 " pathEditMode="fixed" rAng="0" ptsTypes="AA">
                                      <p:cBhvr>
                                        <p:cTn id="28" dur="10" fill="hold"/>
                                        <p:tgtEl>
                                          <p:spTgt spid="438327"/>
                                        </p:tgtEl>
                                        <p:attrNameLst>
                                          <p:attrName>ppt_x</p:attrName>
                                          <p:attrName>ppt_y</p:attrName>
                                        </p:attrNameLst>
                                      </p:cBhvr>
                                      <p:rCtr x="0" y="0"/>
                                    </p:animMotion>
                                  </p:childTnLst>
                                </p:cTn>
                              </p:par>
                              <p:par>
                                <p:cTn id="29" presetID="3" presetClass="entr" presetSubtype="0" fill="hold" grpId="0" nodeType="withEffect">
                                  <p:stCondLst>
                                    <p:cond delay="0"/>
                                  </p:stCondLst>
                                  <p:childTnLst>
                                    <p:set>
                                      <p:cBhvr>
                                        <p:cTn id="30" dur="1" fill="hold">
                                          <p:stCondLst>
                                            <p:cond delay="0"/>
                                          </p:stCondLst>
                                        </p:cTn>
                                        <p:tgtEl>
                                          <p:spTgt spid="438283"/>
                                        </p:tgtEl>
                                        <p:attrNameLst>
                                          <p:attrName>style.visibility</p:attrName>
                                        </p:attrNameLst>
                                      </p:cBhvr>
                                      <p:to>
                                        <p:strVal val="visible"/>
                                      </p:to>
                                    </p:set>
                                  </p:childTnLst>
                                </p:cTn>
                              </p:par>
                              <p:par>
                                <p:cTn id="31" presetID="3" presetClass="exit" presetSubtype="0" fill="hold" grpId="0" nodeType="withEffect">
                                  <p:stCondLst>
                                    <p:cond delay="0"/>
                                  </p:stCondLst>
                                  <p:childTnLst>
                                    <p:set>
                                      <p:cBhvr>
                                        <p:cTn id="32" dur="1" fill="hold">
                                          <p:stCondLst>
                                            <p:cond delay="0"/>
                                          </p:stCondLst>
                                        </p:cTn>
                                        <p:tgtEl>
                                          <p:spTgt spid="438286"/>
                                        </p:tgtEl>
                                        <p:attrNameLst>
                                          <p:attrName>style.visibility</p:attrName>
                                        </p:attrNameLst>
                                      </p:cBhvr>
                                      <p:to>
                                        <p:strVal val="hidden"/>
                                      </p:to>
                                    </p:set>
                                  </p:childTnLst>
                                </p:cTn>
                              </p:par>
                              <p:par>
                                <p:cTn id="33" presetID="3" presetClass="entr" presetSubtype="0" fill="hold" grpId="0" nodeType="withEffect">
                                  <p:stCondLst>
                                    <p:cond delay="0"/>
                                  </p:stCondLst>
                                  <p:childTnLst>
                                    <p:set>
                                      <p:cBhvr>
                                        <p:cTn id="34" dur="1" fill="hold">
                                          <p:stCondLst>
                                            <p:cond delay="0"/>
                                          </p:stCondLst>
                                        </p:cTn>
                                        <p:tgtEl>
                                          <p:spTgt spid="438287"/>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38327"/>
                                        </p:tgtEl>
                                        <p:attrNameLst>
                                          <p:attrName>style.visibility</p:attrName>
                                        </p:attrNameLst>
                                      </p:cBhvr>
                                      <p:to>
                                        <p:strVal val="visible"/>
                                      </p:to>
                                    </p:set>
                                    <p:animEffect transition="in" filter="fade">
                                      <p:cBhvr>
                                        <p:cTn id="37" dur="200"/>
                                        <p:tgtEl>
                                          <p:spTgt spid="438327"/>
                                        </p:tgtEl>
                                      </p:cBhvr>
                                    </p:animEffect>
                                  </p:childTnLst>
                                  <p:subTnLst>
                                    <p:audio>
                                      <p:cMediaNode>
                                        <p:cTn display="0" masterRel="sameClick">
                                          <p:stCondLst>
                                            <p:cond evt="begin" delay="0">
                                              <p:tn val="35"/>
                                            </p:cond>
                                          </p:stCondLst>
                                          <p:endCondLst>
                                            <p:cond evt="onStopAudio" delay="0">
                                              <p:tgtEl>
                                                <p:sldTgt/>
                                              </p:tgtEl>
                                            </p:cond>
                                          </p:endCondLst>
                                        </p:cTn>
                                        <p:tgtEl>
                                          <p:sndTgt r:embed="rId4" name="Buzzer.wav"/>
                                        </p:tgtEl>
                                      </p:cMediaNode>
                                    </p:audio>
                                  </p:subTnLst>
                                </p:cTn>
                              </p:par>
                            </p:childTnLst>
                          </p:cTn>
                        </p:par>
                        <p:par>
                          <p:cTn id="38" fill="hold" nodeType="afterGroup">
                            <p:stCondLst>
                              <p:cond delay="200"/>
                            </p:stCondLst>
                            <p:childTnLst>
                              <p:par>
                                <p:cTn id="39" presetID="10" presetClass="exit" presetSubtype="0" fill="hold" nodeType="afterEffect">
                                  <p:stCondLst>
                                    <p:cond delay="500"/>
                                  </p:stCondLst>
                                  <p:childTnLst>
                                    <p:animEffect transition="out" filter="fade">
                                      <p:cBhvr>
                                        <p:cTn id="40" dur="200"/>
                                        <p:tgtEl>
                                          <p:spTgt spid="438327"/>
                                        </p:tgtEl>
                                      </p:cBhvr>
                                    </p:animEffect>
                                    <p:set>
                                      <p:cBhvr>
                                        <p:cTn id="4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2" restart="whenNotActive" fill="hold" evtFilter="cancelBubble" nodeType="interactiveSeq">
                <p:stCondLst>
                  <p:cond evt="onClick" delay="0">
                    <p:tgtEl>
                      <p:spTgt spid="43828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fill="hold" nodeType="withEffect">
                                  <p:stCondLst>
                                    <p:cond delay="0"/>
                                  </p:stCondLst>
                                  <p:childTnLst>
                                    <p:animMotion origin="layout" path="M -0.84723 0.34699 L -0.84723 0.34699 " pathEditMode="fixed" rAng="0" ptsTypes="AA">
                                      <p:cBhvr>
                                        <p:cTn id="46" dur="10" fill="hold"/>
                                        <p:tgtEl>
                                          <p:spTgt spid="438318"/>
                                        </p:tgtEl>
                                        <p:attrNameLst>
                                          <p:attrName>ppt_x</p:attrName>
                                          <p:attrName>ppt_y</p:attrName>
                                        </p:attrNameLst>
                                      </p:cBhvr>
                                      <p:rCtr x="0" y="0"/>
                                    </p:animMotion>
                                  </p:childTnLst>
                                </p:cTn>
                              </p:par>
                              <p:par>
                                <p:cTn id="47" presetID="3" presetClass="entr" presetSubtype="0" fill="hold" grpId="0" nodeType="withEffect">
                                  <p:stCondLst>
                                    <p:cond delay="0"/>
                                  </p:stCondLst>
                                  <p:childTnLst>
                                    <p:set>
                                      <p:cBhvr>
                                        <p:cTn id="48" dur="1" fill="hold">
                                          <p:stCondLst>
                                            <p:cond delay="0"/>
                                          </p:stCondLst>
                                        </p:cTn>
                                        <p:tgtEl>
                                          <p:spTgt spid="438284"/>
                                        </p:tgtEl>
                                        <p:attrNameLst>
                                          <p:attrName>style.visibility</p:attrName>
                                        </p:attrNameLst>
                                      </p:cBhvr>
                                      <p:to>
                                        <p:strVal val="visible"/>
                                      </p:to>
                                    </p:set>
                                  </p:childTnLst>
                                </p:cTn>
                              </p:par>
                              <p:par>
                                <p:cTn id="49" presetID="3" presetClass="exit" presetSubtype="0" fill="hold" grpId="1" nodeType="withEffect">
                                  <p:stCondLst>
                                    <p:cond delay="0"/>
                                  </p:stCondLst>
                                  <p:childTnLst>
                                    <p:set>
                                      <p:cBhvr>
                                        <p:cTn id="50" dur="1" fill="hold">
                                          <p:stCondLst>
                                            <p:cond delay="0"/>
                                          </p:stCondLst>
                                        </p:cTn>
                                        <p:tgtEl>
                                          <p:spTgt spid="438287"/>
                                        </p:tgtEl>
                                        <p:attrNameLst>
                                          <p:attrName>style.visibility</p:attrName>
                                        </p:attrNameLst>
                                      </p:cBhvr>
                                      <p:to>
                                        <p:strVal val="hidden"/>
                                      </p:to>
                                    </p:set>
                                  </p:childTnLst>
                                </p:cTn>
                              </p:par>
                              <p:par>
                                <p:cTn id="51" presetID="3" presetClass="entr" presetSubtype="0" fill="hold" grpId="0" nodeType="withEffect">
                                  <p:stCondLst>
                                    <p:cond delay="0"/>
                                  </p:stCondLst>
                                  <p:childTnLst>
                                    <p:set>
                                      <p:cBhvr>
                                        <p:cTn id="52" dur="1" fill="hold">
                                          <p:stCondLst>
                                            <p:cond delay="0"/>
                                          </p:stCondLst>
                                        </p:cTn>
                                        <p:tgtEl>
                                          <p:spTgt spid="438288"/>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438318"/>
                                        </p:tgtEl>
                                        <p:attrNameLst>
                                          <p:attrName>style.visibility</p:attrName>
                                        </p:attrNameLst>
                                      </p:cBhvr>
                                      <p:to>
                                        <p:strVal val="visible"/>
                                      </p:to>
                                    </p:set>
                                    <p:animEffect transition="in" filter="fade">
                                      <p:cBhvr>
                                        <p:cTn id="55" dur="200"/>
                                        <p:tgtEl>
                                          <p:spTgt spid="438318"/>
                                        </p:tgtEl>
                                      </p:cBhvr>
                                    </p:animEffect>
                                  </p:childTnLst>
                                  <p:subTnLst>
                                    <p:audio>
                                      <p:cMediaNode>
                                        <p:cTn display="0" masterRel="sameClick">
                                          <p:stCondLst>
                                            <p:cond evt="begin" delay="0">
                                              <p:tn val="53"/>
                                            </p:cond>
                                          </p:stCondLst>
                                          <p:endCondLst>
                                            <p:cond evt="onStopAudio" delay="0">
                                              <p:tgtEl>
                                                <p:sldTgt/>
                                              </p:tgtEl>
                                            </p:cond>
                                          </p:endCondLst>
                                        </p:cTn>
                                        <p:tgtEl>
                                          <p:sndTgt r:embed="rId4" name="Buzzer.wav"/>
                                        </p:tgtEl>
                                      </p:cMediaNode>
                                    </p:audio>
                                  </p:subTnLst>
                                </p:cTn>
                              </p:par>
                            </p:childTnLst>
                          </p:cTn>
                        </p:par>
                        <p:par>
                          <p:cTn id="56" fill="hold" nodeType="afterGroup">
                            <p:stCondLst>
                              <p:cond delay="200"/>
                            </p:stCondLst>
                            <p:childTnLst>
                              <p:par>
                                <p:cTn id="57" presetID="10" presetClass="exit" presetSubtype="0" fill="hold" nodeType="afterEffect">
                                  <p:stCondLst>
                                    <p:cond delay="500"/>
                                  </p:stCondLst>
                                  <p:childTnLst>
                                    <p:animEffect transition="out" filter="fade">
                                      <p:cBhvr>
                                        <p:cTn id="58" dur="200"/>
                                        <p:tgtEl>
                                          <p:spTgt spid="438318"/>
                                        </p:tgtEl>
                                      </p:cBhvr>
                                    </p:animEffect>
                                    <p:set>
                                      <p:cBhvr>
                                        <p:cTn id="5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0" restart="whenNotActive" fill="hold" evtFilter="cancelBubble" nodeType="interactiveSeq">
                <p:stCondLst>
                  <p:cond evt="onClick" delay="0">
                    <p:tgtEl>
                      <p:spTgt spid="43828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42" presetClass="path" presetSubtype="0" fill="hold" nodeType="withEffect">
                                  <p:stCondLst>
                                    <p:cond delay="0"/>
                                  </p:stCondLst>
                                  <p:childTnLst>
                                    <p:animMotion origin="layout" path="M -0.99688 0.34699 L -0.99688 0.34699 " pathEditMode="fixed" rAng="0" ptsTypes="AA">
                                      <p:cBhvr>
                                        <p:cTn id="64" dur="10" fill="hold"/>
                                        <p:tgtEl>
                                          <p:spTgt spid="438305"/>
                                        </p:tgtEl>
                                        <p:attrNameLst>
                                          <p:attrName>ppt_x</p:attrName>
                                          <p:attrName>ppt_y</p:attrName>
                                        </p:attrNameLst>
                                      </p:cBhvr>
                                      <p:rCtr x="0" y="0"/>
                                    </p:animMotion>
                                  </p:childTnLst>
                                </p:cTn>
                              </p:par>
                              <p:par>
                                <p:cTn id="65" presetID="3" presetClass="entr" presetSubtype="0" fill="hold" grpId="0" nodeType="withEffect">
                                  <p:stCondLst>
                                    <p:cond delay="0"/>
                                  </p:stCondLst>
                                  <p:childTnLst>
                                    <p:set>
                                      <p:cBhvr>
                                        <p:cTn id="66" dur="1" fill="hold">
                                          <p:stCondLst>
                                            <p:cond delay="0"/>
                                          </p:stCondLst>
                                        </p:cTn>
                                        <p:tgtEl>
                                          <p:spTgt spid="438285"/>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438305"/>
                                        </p:tgtEl>
                                        <p:attrNameLst>
                                          <p:attrName>style.visibility</p:attrName>
                                        </p:attrNameLst>
                                      </p:cBhvr>
                                      <p:to>
                                        <p:strVal val="visible"/>
                                      </p:to>
                                    </p:set>
                                    <p:animEffect transition="in" filter="fade">
                                      <p:cBhvr>
                                        <p:cTn id="69" dur="200"/>
                                        <p:tgtEl>
                                          <p:spTgt spid="438305"/>
                                        </p:tgtEl>
                                      </p:cBhvr>
                                    </p:animEffect>
                                  </p:childTnLst>
                                  <p:subTnLst>
                                    <p:audio>
                                      <p:cMediaNode>
                                        <p:cTn display="0" masterRel="sameClick">
                                          <p:stCondLst>
                                            <p:cond evt="begin" delay="0">
                                              <p:tn val="67"/>
                                            </p:cond>
                                          </p:stCondLst>
                                          <p:endCondLst>
                                            <p:cond evt="onStopAudio" delay="0">
                                              <p:tgtEl>
                                                <p:sldTgt/>
                                              </p:tgtEl>
                                            </p:cond>
                                          </p:endCondLst>
                                        </p:cTn>
                                        <p:tgtEl>
                                          <p:sndTgt r:embed="rId4" name="Buzzer.wav"/>
                                        </p:tgtEl>
                                      </p:cMediaNode>
                                    </p:audio>
                                  </p:subTnLst>
                                </p:cTn>
                              </p:par>
                            </p:childTnLst>
                          </p:cTn>
                        </p:par>
                        <p:par>
                          <p:cTn id="70" fill="hold" nodeType="afterGroup">
                            <p:stCondLst>
                              <p:cond delay="200"/>
                            </p:stCondLst>
                            <p:childTnLst>
                              <p:par>
                                <p:cTn id="71" presetID="10" presetClass="exit" presetSubtype="0" fill="hold" nodeType="afterEffect">
                                  <p:stCondLst>
                                    <p:cond delay="500"/>
                                  </p:stCondLst>
                                  <p:childTnLst>
                                    <p:animEffect transition="out" filter="fade">
                                      <p:cBhvr>
                                        <p:cTn id="72" dur="200"/>
                                        <p:tgtEl>
                                          <p:spTgt spid="438305"/>
                                        </p:tgtEl>
                                      </p:cBhvr>
                                    </p:animEffect>
                                    <p:set>
                                      <p:cBhvr>
                                        <p:cTn id="7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4" restart="whenNotActive" fill="hold" evtFilter="cancelBubble" nodeType="interactiveSeq">
                <p:stCondLst>
                  <p:cond evt="onClick" delay="0">
                    <p:tgtEl>
                      <p:spTgt spid="43829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2" presetClass="exit" presetSubtype="1" fill="hold" nodeType="clickEffect">
                                  <p:stCondLst>
                                    <p:cond delay="0"/>
                                  </p:stCondLst>
                                  <p:childTnLst>
                                    <p:animEffect transition="out" filter="slide(fromTop)">
                                      <p:cBhvr>
                                        <p:cTn id="78" dur="300"/>
                                        <p:tgtEl>
                                          <p:spTgt spid="438297"/>
                                        </p:tgtEl>
                                      </p:cBhvr>
                                    </p:animEffect>
                                    <p:set>
                                      <p:cBhvr>
                                        <p:cTn id="7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0" restart="whenNotActive" fill="hold" evtFilter="cancelBubble" nodeType="interactiveSeq">
                <p:stCondLst>
                  <p:cond evt="onClick" delay="0">
                    <p:tgtEl>
                      <p:spTgt spid="43830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2" presetClass="exit" presetSubtype="1" fill="hold" nodeType="clickEffect">
                                  <p:stCondLst>
                                    <p:cond delay="0"/>
                                  </p:stCondLst>
                                  <p:childTnLst>
                                    <p:animEffect transition="out" filter="slide(fromTop)">
                                      <p:cBhvr>
                                        <p:cTn id="84" dur="400"/>
                                        <p:tgtEl>
                                          <p:spTgt spid="438302"/>
                                        </p:tgtEl>
                                      </p:cBhvr>
                                    </p:animEffect>
                                    <p:set>
                                      <p:cBhvr>
                                        <p:cTn id="85"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86" restart="whenNotActive" fill="hold" evtFilter="cancelBubble" nodeType="interactiveSeq">
                <p:stCondLst>
                  <p:cond evt="onClick" delay="0">
                    <p:tgtEl>
                      <p:spTgt spid="43830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2" presetClass="exit" presetSubtype="1" fill="hold" nodeType="clickEffect">
                                  <p:stCondLst>
                                    <p:cond delay="0"/>
                                  </p:stCondLst>
                                  <p:childTnLst>
                                    <p:animEffect transition="out" filter="slide(fromTop)">
                                      <p:cBhvr>
                                        <p:cTn id="90" dur="300"/>
                                        <p:tgtEl>
                                          <p:spTgt spid="438303"/>
                                        </p:tgtEl>
                                      </p:cBhvr>
                                    </p:animEffect>
                                    <p:set>
                                      <p:cBhvr>
                                        <p:cTn id="91"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92" restart="whenNotActive" fill="hold" evtFilter="cancelBubble" nodeType="interactiveSeq">
                <p:stCondLst>
                  <p:cond evt="onClick" delay="0">
                    <p:tgtEl>
                      <p:spTgt spid="43833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fill="hold" nodeType="clickEffect">
                                  <p:stCondLst>
                                    <p:cond delay="0"/>
                                  </p:stCondLst>
                                  <p:childTnLst>
                                    <p:animMotion origin="layout" path="M -0.97014 -0.19352 L -0.97014 -0.19352 " pathEditMode="fixed" rAng="0" ptsTypes="AA">
                                      <p:cBhvr>
                                        <p:cTn id="96" dur="10" fill="hold"/>
                                        <p:tgtEl>
                                          <p:spTgt spid="438297"/>
                                        </p:tgtEl>
                                        <p:attrNameLst>
                                          <p:attrName>ppt_x</p:attrName>
                                          <p:attrName>ppt_y</p:attrName>
                                        </p:attrNameLst>
                                      </p:cBhvr>
                                      <p:rCtr x="0" y="0"/>
                                    </p:animMotion>
                                  </p:childTnLst>
                                </p:cTn>
                              </p:par>
                              <p:par>
                                <p:cTn id="97" presetID="42" presetClass="path" presetSubtype="0" fill="hold" nodeType="withEffect">
                                  <p:stCondLst>
                                    <p:cond delay="0"/>
                                  </p:stCondLst>
                                  <p:childTnLst>
                                    <p:animMotion origin="layout" path="M -0.97014 -0.19352 L -0.97014 -0.19352 " pathEditMode="fixed" rAng="0" ptsTypes="AA">
                                      <p:cBhvr>
                                        <p:cTn id="98" dur="10" fill="hold"/>
                                        <p:tgtEl>
                                          <p:spTgt spid="438303"/>
                                        </p:tgtEl>
                                        <p:attrNameLst>
                                          <p:attrName>ppt_x</p:attrName>
                                          <p:attrName>ppt_y</p:attrName>
                                        </p:attrNameLst>
                                      </p:cBhvr>
                                      <p:rCtr x="0" y="0"/>
                                    </p:animMotion>
                                  </p:childTnLst>
                                </p:cTn>
                              </p:par>
                              <p:par>
                                <p:cTn id="99" presetID="42" presetClass="path" presetSubtype="0" fill="hold" nodeType="withEffect">
                                  <p:stCondLst>
                                    <p:cond delay="0"/>
                                  </p:stCondLst>
                                  <p:childTnLst>
                                    <p:animMotion origin="layout" path="M -0.97014 -0.19353 L -0.97014 -0.19353 " pathEditMode="fixed" rAng="0" ptsTypes="AA">
                                      <p:cBhvr>
                                        <p:cTn id="100" dur="10" fill="hold"/>
                                        <p:tgtEl>
                                          <p:spTgt spid="438302"/>
                                        </p:tgtEl>
                                        <p:attrNameLst>
                                          <p:attrName>ppt_x</p:attrName>
                                          <p:attrName>ppt_y</p:attrName>
                                        </p:attrNameLst>
                                      </p:cBhvr>
                                      <p:rCtr x="0" y="0"/>
                                    </p:animMotion>
                                  </p:childTnLst>
                                </p:cTn>
                              </p:par>
                              <p:par>
                                <p:cTn id="101" presetID="42" presetClass="path" presetSubtype="0" fill="hold" grpId="1" nodeType="withEffect">
                                  <p:stCondLst>
                                    <p:cond delay="0"/>
                                  </p:stCondLst>
                                  <p:iterate type="lt">
                                    <p:tmPct val="0"/>
                                  </p:iterate>
                                  <p:childTnLst>
                                    <p:animMotion origin="layout" path="M -0.96737 0.41436 L -0.96737 0.41436 " pathEditMode="fixed" rAng="0" ptsTypes="AA">
                                      <p:cBhvr>
                                        <p:cTn id="102" dur="10" fill="hold"/>
                                        <p:tgtEl>
                                          <p:spTgt spid="438335">
                                            <p:bg/>
                                          </p:spTgt>
                                        </p:tgtEl>
                                        <p:attrNameLst>
                                          <p:attrName>ppt_x</p:attrName>
                                          <p:attrName>ppt_y</p:attrName>
                                        </p:attrNameLst>
                                      </p:cBhvr>
                                      <p:rCtr x="0" y="0"/>
                                    </p:animMotion>
                                  </p:childTnLst>
                                </p:cTn>
                              </p:par>
                              <p:par>
                                <p:cTn id="103" presetID="42" presetClass="path" presetSubtype="0" fill="hold" grpId="1" nodeType="withEffect">
                                  <p:stCondLst>
                                    <p:cond delay="0"/>
                                  </p:stCondLst>
                                  <p:iterate type="lt">
                                    <p:tmPct val="0"/>
                                  </p:iterate>
                                  <p:childTnLst>
                                    <p:animMotion origin="layout" path="M -0.9764 0.41436 L -0.9764 0.41436 " pathEditMode="fixed" rAng="0" ptsTypes="AA">
                                      <p:cBhvr>
                                        <p:cTn id="104" dur="10" fill="hold"/>
                                        <p:tgtEl>
                                          <p:spTgt spid="438335">
                                            <p:txEl>
                                              <p:pRg st="0" end="0"/>
                                            </p:txEl>
                                          </p:spTgt>
                                        </p:tgtEl>
                                        <p:attrNameLst>
                                          <p:attrName>ppt_x</p:attrName>
                                          <p:attrName>ppt_y</p:attrName>
                                        </p:attrNameLst>
                                      </p:cBhvr>
                                      <p:rCtr x="0" y="0"/>
                                    </p:animMotion>
                                  </p:childTnLst>
                                </p:cTn>
                              </p:par>
                              <p:par>
                                <p:cTn id="105" presetID="1" presetClass="exit" presetSubtype="0" fill="hold" grpId="2" nodeType="withEffect">
                                  <p:stCondLst>
                                    <p:cond delay="0"/>
                                  </p:stCondLst>
                                  <p:childTnLst>
                                    <p:set>
                                      <p:cBhvr>
                                        <p:cTn id="106" dur="1" fill="hold">
                                          <p:stCondLst>
                                            <p:cond delay="0"/>
                                          </p:stCondLst>
                                        </p:cTn>
                                        <p:tgtEl>
                                          <p:spTgt spid="438335">
                                            <p:txEl>
                                              <p:pRg st="0" end="0"/>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38335">
                                            <p:bg/>
                                          </p:spTgt>
                                        </p:tgtEl>
                                        <p:attrNameLst>
                                          <p:attrName>style.visibility</p:attrName>
                                        </p:attrNameLst>
                                      </p:cBhvr>
                                      <p:to>
                                        <p:strVal val="hidden"/>
                                      </p:to>
                                    </p:set>
                                  </p:childTnLst>
                                </p:cTn>
                              </p:par>
                            </p:childTnLst>
                          </p:cTn>
                        </p:par>
                        <p:par>
                          <p:cTn id="109" fill="hold" nodeType="afterGroup">
                            <p:stCondLst>
                              <p:cond delay="10"/>
                            </p:stCondLst>
                            <p:childTnLst>
                              <p:par>
                                <p:cTn id="110" presetID="12" presetClass="exit" presetSubtype="1" fill="hold" nodeType="afterEffect">
                                  <p:stCondLst>
                                    <p:cond delay="0"/>
                                  </p:stCondLst>
                                  <p:childTnLst>
                                    <p:animEffect transition="out" filter="slide(fromTop)">
                                      <p:cBhvr>
                                        <p:cTn id="111" dur="1000"/>
                                        <p:tgtEl>
                                          <p:spTgt spid="438332"/>
                                        </p:tgtEl>
                                      </p:cBhvr>
                                    </p:animEffect>
                                    <p:set>
                                      <p:cBhvr>
                                        <p:cTn id="112" dur="1" fill="hold">
                                          <p:stCondLst>
                                            <p:cond delay="999"/>
                                          </p:stCondLst>
                                        </p:cTn>
                                        <p:tgtEl>
                                          <p:spTgt spid="438332"/>
                                        </p:tgtEl>
                                        <p:attrNameLst>
                                          <p:attrName>style.visibility</p:attrName>
                                        </p:attrNameLst>
                                      </p:cBhvr>
                                      <p:to>
                                        <p:strVal val="hidden"/>
                                      </p:to>
                                    </p:set>
                                  </p:childTnLst>
                                </p:cTn>
                              </p:par>
                            </p:childTnLst>
                          </p:cTn>
                        </p:par>
                        <p:par>
                          <p:cTn id="113" fill="hold" nodeType="afterGroup">
                            <p:stCondLst>
                              <p:cond delay="1010"/>
                            </p:stCondLst>
                            <p:childTnLst>
                              <p:par>
                                <p:cTn id="114" presetID="10" presetClass="entr" presetSubtype="0" fill="hold" grpId="5" nodeType="afterEffect">
                                  <p:stCondLst>
                                    <p:cond delay="490"/>
                                  </p:stCondLst>
                                  <p:childTnLst>
                                    <p:set>
                                      <p:cBhvr>
                                        <p:cTn id="115" dur="1" fill="hold">
                                          <p:stCondLst>
                                            <p:cond delay="0"/>
                                          </p:stCondLst>
                                        </p:cTn>
                                        <p:tgtEl>
                                          <p:spTgt spid="438335">
                                            <p:bg/>
                                          </p:spTgt>
                                        </p:tgtEl>
                                        <p:attrNameLst>
                                          <p:attrName>style.visibility</p:attrName>
                                        </p:attrNameLst>
                                      </p:cBhvr>
                                      <p:to>
                                        <p:strVal val="visible"/>
                                      </p:to>
                                    </p:set>
                                    <p:animEffect transition="in" filter="fade">
                                      <p:cBhvr>
                                        <p:cTn id="116" dur="500"/>
                                        <p:tgtEl>
                                          <p:spTgt spid="438335">
                                            <p:bg/>
                                          </p:spTgt>
                                        </p:tgtEl>
                                      </p:cBhvr>
                                    </p:animEffect>
                                  </p:childTnLst>
                                </p:cTn>
                              </p:par>
                            </p:childTnLst>
                          </p:cTn>
                        </p:par>
                        <p:par>
                          <p:cTn id="117" fill="hold" nodeType="afterGroup">
                            <p:stCondLst>
                              <p:cond delay="2000"/>
                            </p:stCondLst>
                            <p:childTnLst>
                              <p:par>
                                <p:cTn id="118" presetID="10" presetClass="entr" presetSubtype="0" fill="hold" grpId="4" nodeType="afterEffect">
                                  <p:stCondLst>
                                    <p:cond delay="0"/>
                                  </p:stCondLst>
                                  <p:iterate type="lt">
                                    <p:tmPct val="0"/>
                                  </p:iterate>
                                  <p:childTnLst>
                                    <p:set>
                                      <p:cBhvr>
                                        <p:cTn id="119" dur="1" fill="hold">
                                          <p:stCondLst>
                                            <p:cond delay="0"/>
                                          </p:stCondLst>
                                        </p:cTn>
                                        <p:tgtEl>
                                          <p:spTgt spid="438335">
                                            <p:txEl>
                                              <p:pRg st="0" end="0"/>
                                            </p:txEl>
                                          </p:spTgt>
                                        </p:tgtEl>
                                        <p:attrNameLst>
                                          <p:attrName>style.visibility</p:attrName>
                                        </p:attrNameLst>
                                      </p:cBhvr>
                                      <p:to>
                                        <p:strVal val="visible"/>
                                      </p:to>
                                    </p:set>
                                    <p:animEffect transition="in" filter="fade">
                                      <p:cBhvr>
                                        <p:cTn id="120" dur="500"/>
                                        <p:tgtEl>
                                          <p:spTgt spid="438335">
                                            <p:txEl>
                                              <p:pRg st="0" end="0"/>
                                            </p:txEl>
                                          </p:spTgt>
                                        </p:tgtEl>
                                      </p:cBhvr>
                                    </p:animEffect>
                                  </p:childTnLst>
                                </p:cTn>
                              </p:par>
                            </p:childTnLst>
                          </p:cTn>
                        </p:par>
                        <p:par>
                          <p:cTn id="121" fill="hold" nodeType="afterGroup">
                            <p:stCondLst>
                              <p:cond delay="2500"/>
                            </p:stCondLst>
                            <p:childTnLst>
                              <p:par>
                                <p:cTn id="122" presetID="27" presetClass="entr" presetSubtype="0" fill="hold" grpId="3" nodeType="afterEffect">
                                  <p:stCondLst>
                                    <p:cond delay="0"/>
                                  </p:stCondLst>
                                  <p:iterate type="lt">
                                    <p:tmPct val="50000"/>
                                  </p:iterate>
                                  <p:childTnLst>
                                    <p:set>
                                      <p:cBhvr>
                                        <p:cTn id="123"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24"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25"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26"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27" restart="whenNotActive" fill="hold" evtFilter="cancelBubble" nodeType="interactiveSeq">
                <p:stCondLst>
                  <p:cond evt="onClick" delay="0">
                    <p:tgtEl>
                      <p:spTgt spid="438336"/>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0" fill="hold" grpId="1" nodeType="clickEffect">
                                  <p:stCondLst>
                                    <p:cond delay="0"/>
                                  </p:stCondLst>
                                  <p:childTnLst>
                                    <p:set>
                                      <p:cBhvr>
                                        <p:cTn id="131" dur="1" fill="hold">
                                          <p:stCondLst>
                                            <p:cond delay="0"/>
                                          </p:stCondLst>
                                        </p:cTn>
                                        <p:tgtEl>
                                          <p:spTgt spid="438286"/>
                                        </p:tgtEl>
                                        <p:attrNameLst>
                                          <p:attrName>style.visibility</p:attrName>
                                        </p:attrNameLst>
                                      </p:cBhvr>
                                      <p:to>
                                        <p:strVal val="visible"/>
                                      </p:to>
                                    </p:set>
                                  </p:childTnLst>
                                </p:cTn>
                              </p:par>
                              <p:par>
                                <p:cTn id="132" presetID="3" presetClass="exit" presetSubtype="0" fill="hold" grpId="2" nodeType="withEffect">
                                  <p:stCondLst>
                                    <p:cond delay="0"/>
                                  </p:stCondLst>
                                  <p:childTnLst>
                                    <p:set>
                                      <p:cBhvr>
                                        <p:cTn id="133" dur="1" fill="hold">
                                          <p:stCondLst>
                                            <p:cond delay="0"/>
                                          </p:stCondLst>
                                        </p:cTn>
                                        <p:tgtEl>
                                          <p:spTgt spid="438287"/>
                                        </p:tgtEl>
                                        <p:attrNameLst>
                                          <p:attrName>style.visibility</p:attrName>
                                        </p:attrNameLst>
                                      </p:cBhvr>
                                      <p:to>
                                        <p:strVal val="hidden"/>
                                      </p:to>
                                    </p:set>
                                  </p:childTnLst>
                                </p:cTn>
                              </p:par>
                              <p:par>
                                <p:cTn id="134" presetID="3" presetClass="exit" presetSubtype="0" fill="hold" grpId="1" nodeType="withEffect">
                                  <p:stCondLst>
                                    <p:cond delay="0"/>
                                  </p:stCondLst>
                                  <p:childTnLst>
                                    <p:set>
                                      <p:cBhvr>
                                        <p:cTn id="135" dur="1" fill="hold">
                                          <p:stCondLst>
                                            <p:cond delay="0"/>
                                          </p:stCondLst>
                                        </p:cTn>
                                        <p:tgtEl>
                                          <p:spTgt spid="438288"/>
                                        </p:tgtEl>
                                        <p:attrNameLst>
                                          <p:attrName>style.visibility</p:attrName>
                                        </p:attrNameLst>
                                      </p:cBhvr>
                                      <p:to>
                                        <p:strVal val="hidden"/>
                                      </p:to>
                                    </p:set>
                                  </p:childTnLst>
                                </p:cTn>
                              </p:par>
                              <p:par>
                                <p:cTn id="136" presetID="3" presetClass="exit" presetSubtype="0" fill="hold" grpId="1" nodeType="withEffect">
                                  <p:stCondLst>
                                    <p:cond delay="0"/>
                                  </p:stCondLst>
                                  <p:childTnLst>
                                    <p:set>
                                      <p:cBhvr>
                                        <p:cTn id="137" dur="1" fill="hold">
                                          <p:stCondLst>
                                            <p:cond delay="0"/>
                                          </p:stCondLst>
                                        </p:cTn>
                                        <p:tgtEl>
                                          <p:spTgt spid="438283"/>
                                        </p:tgtEl>
                                        <p:attrNameLst>
                                          <p:attrName>style.visibility</p:attrName>
                                        </p:attrNameLst>
                                      </p:cBhvr>
                                      <p:to>
                                        <p:strVal val="hidden"/>
                                      </p:to>
                                    </p:set>
                                  </p:childTnLst>
                                </p:cTn>
                              </p:par>
                              <p:par>
                                <p:cTn id="138" presetID="3" presetClass="exit" presetSubtype="0" fill="hold" grpId="1" nodeType="withEffect">
                                  <p:stCondLst>
                                    <p:cond delay="0"/>
                                  </p:stCondLst>
                                  <p:childTnLst>
                                    <p:set>
                                      <p:cBhvr>
                                        <p:cTn id="139" dur="1" fill="hold">
                                          <p:stCondLst>
                                            <p:cond delay="0"/>
                                          </p:stCondLst>
                                        </p:cTn>
                                        <p:tgtEl>
                                          <p:spTgt spid="438284"/>
                                        </p:tgtEl>
                                        <p:attrNameLst>
                                          <p:attrName>style.visibility</p:attrName>
                                        </p:attrNameLst>
                                      </p:cBhvr>
                                      <p:to>
                                        <p:strVal val="hidden"/>
                                      </p:to>
                                    </p:set>
                                  </p:childTnLst>
                                </p:cTn>
                              </p:par>
                              <p:par>
                                <p:cTn id="140" presetID="3" presetClass="exit" presetSubtype="0" fill="hold" grpId="1" nodeType="withEffect">
                                  <p:stCondLst>
                                    <p:cond delay="0"/>
                                  </p:stCondLst>
                                  <p:childTnLst>
                                    <p:set>
                                      <p:cBhvr>
                                        <p:cTn id="141"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42" restart="whenNotActive" fill="hold" evtFilter="cancelBubble" nodeType="interactiveSeq">
                <p:stCondLst>
                  <p:cond evt="onClick" delay="0">
                    <p:tgtEl>
                      <p:spTgt spid="78"/>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0" nodeType="afterEffect">
                                  <p:stCondLst>
                                    <p:cond delay="0"/>
                                  </p:stCondLst>
                                  <p:iterate type="lt">
                                    <p:tmPct val="0"/>
                                  </p:iterate>
                                  <p:childTnLst>
                                    <p:animEffect transition="out" filter="fade">
                                      <p:cBhvr>
                                        <p:cTn id="146" dur="500"/>
                                        <p:tgtEl>
                                          <p:spTgt spid="438335">
                                            <p:txEl>
                                              <p:pRg st="0" end="0"/>
                                            </p:txEl>
                                          </p:spTgt>
                                        </p:tgtEl>
                                      </p:cBhvr>
                                    </p:animEffect>
                                    <p:set>
                                      <p:cBhvr>
                                        <p:cTn id="147" dur="1" fill="hold">
                                          <p:stCondLst>
                                            <p:cond delay="499"/>
                                          </p:stCondLst>
                                        </p:cTn>
                                        <p:tgtEl>
                                          <p:spTgt spid="438335">
                                            <p:txEl>
                                              <p:pRg st="0" end="0"/>
                                            </p:txEl>
                                          </p:spTgt>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grpId="0" nodeType="afterEffect">
                                  <p:stCondLst>
                                    <p:cond delay="0"/>
                                  </p:stCondLst>
                                  <p:iterate type="lt">
                                    <p:tmPct val="0"/>
                                  </p:iterate>
                                  <p:childTnLst>
                                    <p:animEffect transition="out" filter="fade">
                                      <p:cBhvr>
                                        <p:cTn id="150" dur="500"/>
                                        <p:tgtEl>
                                          <p:spTgt spid="438335">
                                            <p:bg/>
                                          </p:spTgt>
                                        </p:tgtEl>
                                      </p:cBhvr>
                                    </p:animEffect>
                                    <p:set>
                                      <p:cBhvr>
                                        <p:cTn id="151"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2"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3"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4"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5"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4</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035590"/>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828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2" presetClass="path" presetSubtype="0" fill="hold" nodeType="withEffect">
                                  <p:stCondLst>
                                    <p:cond delay="0"/>
                                  </p:stCondLst>
                                  <p:childTnLst>
                                    <p:animMotion origin="layout" path="M -0.69688 0.34699 L -0.69688 0.34699 " pathEditMode="fixed" rAng="0" ptsTypes="AA">
                                      <p:cBhvr>
                                        <p:cTn id="33" dur="10" fill="hold"/>
                                        <p:tgtEl>
                                          <p:spTgt spid="438327"/>
                                        </p:tgtEl>
                                        <p:attrNameLst>
                                          <p:attrName>ppt_x</p:attrName>
                                          <p:attrName>ppt_y</p:attrName>
                                        </p:attrNameLst>
                                      </p:cBhvr>
                                      <p:rCtr x="0" y="0"/>
                                    </p:animMotion>
                                  </p:childTnLst>
                                </p:cTn>
                              </p:par>
                              <p:par>
                                <p:cTn id="34" presetID="3" presetClass="entr" presetSubtype="0" fill="hold" grpId="0" nodeType="withEffect">
                                  <p:stCondLst>
                                    <p:cond delay="0"/>
                                  </p:stCondLst>
                                  <p:childTnLst>
                                    <p:set>
                                      <p:cBhvr>
                                        <p:cTn id="35" dur="1" fill="hold">
                                          <p:stCondLst>
                                            <p:cond delay="0"/>
                                          </p:stCondLst>
                                        </p:cTn>
                                        <p:tgtEl>
                                          <p:spTgt spid="438283"/>
                                        </p:tgtEl>
                                        <p:attrNameLst>
                                          <p:attrName>style.visibility</p:attrName>
                                        </p:attrNameLst>
                                      </p:cBhvr>
                                      <p:to>
                                        <p:strVal val="visible"/>
                                      </p:to>
                                    </p:set>
                                  </p:childTnLst>
                                </p:cTn>
                              </p:par>
                              <p:par>
                                <p:cTn id="36" presetID="3" presetClass="exit" presetSubtype="0" fill="hold" grpId="0" nodeType="withEffect">
                                  <p:stCondLst>
                                    <p:cond delay="0"/>
                                  </p:stCondLst>
                                  <p:childTnLst>
                                    <p:set>
                                      <p:cBhvr>
                                        <p:cTn id="37" dur="1" fill="hold">
                                          <p:stCondLst>
                                            <p:cond delay="0"/>
                                          </p:stCondLst>
                                        </p:cTn>
                                        <p:tgtEl>
                                          <p:spTgt spid="438286"/>
                                        </p:tgtEl>
                                        <p:attrNameLst>
                                          <p:attrName>style.visibility</p:attrName>
                                        </p:attrNameLst>
                                      </p:cBhvr>
                                      <p:to>
                                        <p:strVal val="hidden"/>
                                      </p:to>
                                    </p:set>
                                  </p:childTnLst>
                                </p:cTn>
                              </p:par>
                              <p:par>
                                <p:cTn id="38" presetID="3" presetClass="entr" presetSubtype="0" fill="hold" grpId="0" nodeType="withEffect">
                                  <p:stCondLst>
                                    <p:cond delay="0"/>
                                  </p:stCondLst>
                                  <p:childTnLst>
                                    <p:set>
                                      <p:cBhvr>
                                        <p:cTn id="39" dur="1" fill="hold">
                                          <p:stCondLst>
                                            <p:cond delay="0"/>
                                          </p:stCondLst>
                                        </p:cTn>
                                        <p:tgtEl>
                                          <p:spTgt spid="43828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438327"/>
                                        </p:tgtEl>
                                        <p:attrNameLst>
                                          <p:attrName>style.visibility</p:attrName>
                                        </p:attrNameLst>
                                      </p:cBhvr>
                                      <p:to>
                                        <p:strVal val="visible"/>
                                      </p:to>
                                    </p:set>
                                    <p:animEffect transition="in" filter="fade">
                                      <p:cBhvr>
                                        <p:cTn id="42" dur="200"/>
                                        <p:tgtEl>
                                          <p:spTgt spid="438327"/>
                                        </p:tgtEl>
                                      </p:cBhvr>
                                    </p:animEffect>
                                  </p:childTnLst>
                                  <p:subTnLst>
                                    <p:audio>
                                      <p:cMediaNode>
                                        <p:cTn display="0" masterRel="sameClick">
                                          <p:stCondLst>
                                            <p:cond evt="begin" delay="0">
                                              <p:tn val="40"/>
                                            </p:cond>
                                          </p:stCondLst>
                                          <p:endCondLst>
                                            <p:cond evt="onStopAudio" delay="0">
                                              <p:tgtEl>
                                                <p:sldTgt/>
                                              </p:tgtEl>
                                            </p:cond>
                                          </p:endCondLst>
                                        </p:cTn>
                                        <p:tgtEl>
                                          <p:sndTgt r:embed="rId4" name="Buzzer.wav"/>
                                        </p:tgtEl>
                                      </p:cMediaNode>
                                    </p:audio>
                                  </p:subTnLst>
                                </p:cTn>
                              </p:par>
                            </p:childTnLst>
                          </p:cTn>
                        </p:par>
                        <p:par>
                          <p:cTn id="43" fill="hold" nodeType="afterGroup">
                            <p:stCondLst>
                              <p:cond delay="200"/>
                            </p:stCondLst>
                            <p:childTnLst>
                              <p:par>
                                <p:cTn id="44" presetID="10" presetClass="exit" presetSubtype="0" fill="hold" nodeType="afterEffect">
                                  <p:stCondLst>
                                    <p:cond delay="500"/>
                                  </p:stCondLst>
                                  <p:childTnLst>
                                    <p:animEffect transition="out" filter="fade">
                                      <p:cBhvr>
                                        <p:cTn id="45" dur="200"/>
                                        <p:tgtEl>
                                          <p:spTgt spid="438327"/>
                                        </p:tgtEl>
                                      </p:cBhvr>
                                    </p:animEffect>
                                    <p:set>
                                      <p:cBhvr>
                                        <p:cTn id="4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7" restart="whenNotActive" fill="hold" evtFilter="cancelBubble" nodeType="interactiveSeq">
                <p:stCondLst>
                  <p:cond evt="onClick" delay="0">
                    <p:tgtEl>
                      <p:spTgt spid="43828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fill="hold" nodeType="withEffect">
                                  <p:stCondLst>
                                    <p:cond delay="0"/>
                                  </p:stCondLst>
                                  <p:childTnLst>
                                    <p:animMotion origin="layout" path="M -0.84723 0.34699 L -0.84723 0.34699 " pathEditMode="fixed" rAng="0" ptsTypes="AA">
                                      <p:cBhvr>
                                        <p:cTn id="51" dur="10" fill="hold"/>
                                        <p:tgtEl>
                                          <p:spTgt spid="438318"/>
                                        </p:tgtEl>
                                        <p:attrNameLst>
                                          <p:attrName>ppt_x</p:attrName>
                                          <p:attrName>ppt_y</p:attrName>
                                        </p:attrNameLst>
                                      </p:cBhvr>
                                      <p:rCtr x="0" y="0"/>
                                    </p:animMotion>
                                  </p:childTnLst>
                                </p:cTn>
                              </p:par>
                              <p:par>
                                <p:cTn id="52" presetID="3" presetClass="entr" presetSubtype="0" fill="hold" grpId="0" nodeType="withEffect">
                                  <p:stCondLst>
                                    <p:cond delay="0"/>
                                  </p:stCondLst>
                                  <p:childTnLst>
                                    <p:set>
                                      <p:cBhvr>
                                        <p:cTn id="53" dur="1" fill="hold">
                                          <p:stCondLst>
                                            <p:cond delay="0"/>
                                          </p:stCondLst>
                                        </p:cTn>
                                        <p:tgtEl>
                                          <p:spTgt spid="438284"/>
                                        </p:tgtEl>
                                        <p:attrNameLst>
                                          <p:attrName>style.visibility</p:attrName>
                                        </p:attrNameLst>
                                      </p:cBhvr>
                                      <p:to>
                                        <p:strVal val="visible"/>
                                      </p:to>
                                    </p:set>
                                  </p:childTnLst>
                                </p:cTn>
                              </p:par>
                              <p:par>
                                <p:cTn id="54" presetID="3" presetClass="exit" presetSubtype="0" fill="hold" grpId="1" nodeType="withEffect">
                                  <p:stCondLst>
                                    <p:cond delay="0"/>
                                  </p:stCondLst>
                                  <p:childTnLst>
                                    <p:set>
                                      <p:cBhvr>
                                        <p:cTn id="55" dur="1" fill="hold">
                                          <p:stCondLst>
                                            <p:cond delay="0"/>
                                          </p:stCondLst>
                                        </p:cTn>
                                        <p:tgtEl>
                                          <p:spTgt spid="438287"/>
                                        </p:tgtEl>
                                        <p:attrNameLst>
                                          <p:attrName>style.visibility</p:attrName>
                                        </p:attrNameLst>
                                      </p:cBhvr>
                                      <p:to>
                                        <p:strVal val="hidden"/>
                                      </p:to>
                                    </p:set>
                                  </p:childTnLst>
                                </p:cTn>
                              </p:par>
                              <p:par>
                                <p:cTn id="56" presetID="3" presetClass="entr" presetSubtype="0" fill="hold" grpId="0" nodeType="withEffect">
                                  <p:stCondLst>
                                    <p:cond delay="0"/>
                                  </p:stCondLst>
                                  <p:childTnLst>
                                    <p:set>
                                      <p:cBhvr>
                                        <p:cTn id="57" dur="1" fill="hold">
                                          <p:stCondLst>
                                            <p:cond delay="0"/>
                                          </p:stCondLst>
                                        </p:cTn>
                                        <p:tgtEl>
                                          <p:spTgt spid="43828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438318"/>
                                        </p:tgtEl>
                                        <p:attrNameLst>
                                          <p:attrName>style.visibility</p:attrName>
                                        </p:attrNameLst>
                                      </p:cBhvr>
                                      <p:to>
                                        <p:strVal val="visible"/>
                                      </p:to>
                                    </p:set>
                                    <p:animEffect transition="in" filter="fade">
                                      <p:cBhvr>
                                        <p:cTn id="60" dur="200"/>
                                        <p:tgtEl>
                                          <p:spTgt spid="438318"/>
                                        </p:tgtEl>
                                      </p:cBhvr>
                                    </p:animEffect>
                                  </p:childTnLst>
                                  <p:subTnLst>
                                    <p:audio>
                                      <p:cMediaNode>
                                        <p:cTn display="0" masterRel="sameClick">
                                          <p:stCondLst>
                                            <p:cond evt="begin" delay="0">
                                              <p:tn val="58"/>
                                            </p:cond>
                                          </p:stCondLst>
                                          <p:endCondLst>
                                            <p:cond evt="onStopAudio" delay="0">
                                              <p:tgtEl>
                                                <p:sldTgt/>
                                              </p:tgtEl>
                                            </p:cond>
                                          </p:endCondLst>
                                        </p:cTn>
                                        <p:tgtEl>
                                          <p:sndTgt r:embed="rId4" name="Buzzer.wav"/>
                                        </p:tgtEl>
                                      </p:cMediaNode>
                                    </p:audio>
                                  </p:subTnLst>
                                </p:cTn>
                              </p:par>
                            </p:childTnLst>
                          </p:cTn>
                        </p:par>
                        <p:par>
                          <p:cTn id="61" fill="hold" nodeType="afterGroup">
                            <p:stCondLst>
                              <p:cond delay="200"/>
                            </p:stCondLst>
                            <p:childTnLst>
                              <p:par>
                                <p:cTn id="62" presetID="10" presetClass="exit" presetSubtype="0" fill="hold" nodeType="afterEffect">
                                  <p:stCondLst>
                                    <p:cond delay="500"/>
                                  </p:stCondLst>
                                  <p:childTnLst>
                                    <p:animEffect transition="out" filter="fade">
                                      <p:cBhvr>
                                        <p:cTn id="63" dur="200"/>
                                        <p:tgtEl>
                                          <p:spTgt spid="438318"/>
                                        </p:tgtEl>
                                      </p:cBhvr>
                                    </p:animEffect>
                                    <p:set>
                                      <p:cBhvr>
                                        <p:cTn id="6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5" restart="whenNotActive" fill="hold" evtFilter="cancelBubble" nodeType="interactiveSeq">
                <p:stCondLst>
                  <p:cond evt="onClick" delay="0">
                    <p:tgtEl>
                      <p:spTgt spid="43828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path" presetSubtype="0" fill="hold" nodeType="withEffect">
                                  <p:stCondLst>
                                    <p:cond delay="0"/>
                                  </p:stCondLst>
                                  <p:childTnLst>
                                    <p:animMotion origin="layout" path="M -0.99688 0.34699 L -0.99688 0.34699 " pathEditMode="fixed" rAng="0" ptsTypes="AA">
                                      <p:cBhvr>
                                        <p:cTn id="69" dur="10" fill="hold"/>
                                        <p:tgtEl>
                                          <p:spTgt spid="438305"/>
                                        </p:tgtEl>
                                        <p:attrNameLst>
                                          <p:attrName>ppt_x</p:attrName>
                                          <p:attrName>ppt_y</p:attrName>
                                        </p:attrNameLst>
                                      </p:cBhvr>
                                      <p:rCtr x="0" y="0"/>
                                    </p:animMotion>
                                  </p:childTnLst>
                                </p:cTn>
                              </p:par>
                              <p:par>
                                <p:cTn id="70" presetID="3" presetClass="entr" presetSubtype="0" fill="hold" grpId="0" nodeType="withEffect">
                                  <p:stCondLst>
                                    <p:cond delay="0"/>
                                  </p:stCondLst>
                                  <p:childTnLst>
                                    <p:set>
                                      <p:cBhvr>
                                        <p:cTn id="71" dur="1" fill="hold">
                                          <p:stCondLst>
                                            <p:cond delay="0"/>
                                          </p:stCondLst>
                                        </p:cTn>
                                        <p:tgtEl>
                                          <p:spTgt spid="43828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438305"/>
                                        </p:tgtEl>
                                        <p:attrNameLst>
                                          <p:attrName>style.visibility</p:attrName>
                                        </p:attrNameLst>
                                      </p:cBhvr>
                                      <p:to>
                                        <p:strVal val="visible"/>
                                      </p:to>
                                    </p:set>
                                    <p:animEffect transition="in" filter="fade">
                                      <p:cBhvr>
                                        <p:cTn id="74" dur="200"/>
                                        <p:tgtEl>
                                          <p:spTgt spid="438305"/>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438305"/>
                                        </p:tgtEl>
                                      </p:cBhvr>
                                    </p:animEffect>
                                    <p:set>
                                      <p:cBhvr>
                                        <p:cTn id="7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9" restart="whenNotActive" fill="hold" evtFilter="cancelBubble" nodeType="interactiveSeq">
                <p:stCondLst>
                  <p:cond evt="onClick" delay="0">
                    <p:tgtEl>
                      <p:spTgt spid="43829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2" presetClass="exit" presetSubtype="1" fill="hold" nodeType="clickEffect">
                                  <p:stCondLst>
                                    <p:cond delay="0"/>
                                  </p:stCondLst>
                                  <p:childTnLst>
                                    <p:animEffect transition="out" filter="slide(fromTop)">
                                      <p:cBhvr>
                                        <p:cTn id="83" dur="300"/>
                                        <p:tgtEl>
                                          <p:spTgt spid="438297"/>
                                        </p:tgtEl>
                                      </p:cBhvr>
                                    </p:animEffect>
                                    <p:set>
                                      <p:cBhvr>
                                        <p:cTn id="8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5" restart="whenNotActive" fill="hold" evtFilter="cancelBubble" nodeType="interactiveSeq">
                <p:stCondLst>
                  <p:cond evt="onClick" delay="0">
                    <p:tgtEl>
                      <p:spTgt spid="438301"/>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2" presetClass="exit" presetSubtype="1" fill="hold" nodeType="clickEffect">
                                  <p:stCondLst>
                                    <p:cond delay="0"/>
                                  </p:stCondLst>
                                  <p:childTnLst>
                                    <p:animEffect transition="out" filter="slide(fromTop)">
                                      <p:cBhvr>
                                        <p:cTn id="89" dur="300"/>
                                        <p:tgtEl>
                                          <p:spTgt spid="438301"/>
                                        </p:tgtEl>
                                      </p:cBhvr>
                                    </p:animEffect>
                                    <p:set>
                                      <p:cBhvr>
                                        <p:cTn id="90"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91" restart="whenNotActive" fill="hold" evtFilter="cancelBubble" nodeType="interactiveSeq">
                <p:stCondLst>
                  <p:cond evt="onClick" delay="0">
                    <p:tgtEl>
                      <p:spTgt spid="43830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12" presetClass="exit" presetSubtype="1" fill="hold" nodeType="clickEffect">
                                  <p:stCondLst>
                                    <p:cond delay="0"/>
                                  </p:stCondLst>
                                  <p:childTnLst>
                                    <p:animEffect transition="out" filter="slide(fromTop)">
                                      <p:cBhvr>
                                        <p:cTn id="95" dur="400"/>
                                        <p:tgtEl>
                                          <p:spTgt spid="438302"/>
                                        </p:tgtEl>
                                      </p:cBhvr>
                                    </p:animEffect>
                                    <p:set>
                                      <p:cBhvr>
                                        <p:cTn id="96"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97" restart="whenNotActive" fill="hold" evtFilter="cancelBubble" nodeType="interactiveSeq">
                <p:stCondLst>
                  <p:cond evt="onClick" delay="0">
                    <p:tgtEl>
                      <p:spTgt spid="43830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2" presetClass="exit" presetSubtype="1" fill="hold" nodeType="clickEffect">
                                  <p:stCondLst>
                                    <p:cond delay="0"/>
                                  </p:stCondLst>
                                  <p:childTnLst>
                                    <p:animEffect transition="out" filter="slide(fromTop)">
                                      <p:cBhvr>
                                        <p:cTn id="101" dur="300"/>
                                        <p:tgtEl>
                                          <p:spTgt spid="438303"/>
                                        </p:tgtEl>
                                      </p:cBhvr>
                                    </p:animEffect>
                                    <p:set>
                                      <p:cBhvr>
                                        <p:cTn id="102"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03" restart="whenNotActive" fill="hold" evtFilter="cancelBubble" nodeType="interactiveSeq">
                <p:stCondLst>
                  <p:cond evt="onClick" delay="0">
                    <p:tgtEl>
                      <p:spTgt spid="438331"/>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42" presetClass="path" presetSubtype="0" fill="hold" nodeType="clickEffect">
                                  <p:stCondLst>
                                    <p:cond delay="0"/>
                                  </p:stCondLst>
                                  <p:childTnLst>
                                    <p:animMotion origin="layout" path="M -0.97014 -0.19352 L -0.97014 -0.19352 " pathEditMode="fixed" rAng="0" ptsTypes="AA">
                                      <p:cBhvr>
                                        <p:cTn id="107" dur="10" fill="hold"/>
                                        <p:tgtEl>
                                          <p:spTgt spid="438297"/>
                                        </p:tgtEl>
                                        <p:attrNameLst>
                                          <p:attrName>ppt_x</p:attrName>
                                          <p:attrName>ppt_y</p:attrName>
                                        </p:attrNameLst>
                                      </p:cBhvr>
                                      <p:rCtr x="0" y="0"/>
                                    </p:animMotion>
                                  </p:childTnLst>
                                </p:cTn>
                              </p:par>
                              <p:par>
                                <p:cTn id="108" presetID="42" presetClass="path" presetSubtype="0" fill="hold" nodeType="withEffect">
                                  <p:stCondLst>
                                    <p:cond delay="0"/>
                                  </p:stCondLst>
                                  <p:childTnLst>
                                    <p:animMotion origin="layout" path="M -0.97014 -0.19352 L -0.97014 -0.19352 " pathEditMode="fixed" rAng="0" ptsTypes="AA">
                                      <p:cBhvr>
                                        <p:cTn id="109" dur="10" fill="hold"/>
                                        <p:tgtEl>
                                          <p:spTgt spid="438303"/>
                                        </p:tgtEl>
                                        <p:attrNameLst>
                                          <p:attrName>ppt_x</p:attrName>
                                          <p:attrName>ppt_y</p:attrName>
                                        </p:attrNameLst>
                                      </p:cBhvr>
                                      <p:rCtr x="0" y="0"/>
                                    </p:animMotion>
                                  </p:childTnLst>
                                </p:cTn>
                              </p:par>
                              <p:par>
                                <p:cTn id="110" presetID="42" presetClass="path" presetSubtype="0" fill="hold" nodeType="withEffect">
                                  <p:stCondLst>
                                    <p:cond delay="0"/>
                                  </p:stCondLst>
                                  <p:childTnLst>
                                    <p:animMotion origin="layout" path="M -0.97014 -0.19353 L -0.97014 -0.19353 " pathEditMode="fixed" rAng="0" ptsTypes="AA">
                                      <p:cBhvr>
                                        <p:cTn id="111" dur="10" fill="hold"/>
                                        <p:tgtEl>
                                          <p:spTgt spid="438302"/>
                                        </p:tgtEl>
                                        <p:attrNameLst>
                                          <p:attrName>ppt_x</p:attrName>
                                          <p:attrName>ppt_y</p:attrName>
                                        </p:attrNameLst>
                                      </p:cBhvr>
                                      <p:rCtr x="0" y="0"/>
                                    </p:animMotion>
                                  </p:childTnLst>
                                </p:cTn>
                              </p:par>
                              <p:par>
                                <p:cTn id="112" presetID="42" presetClass="path" presetSubtype="0" fill="hold" nodeType="withEffect">
                                  <p:stCondLst>
                                    <p:cond delay="0"/>
                                  </p:stCondLst>
                                  <p:childTnLst>
                                    <p:animMotion origin="layout" path="M -0.97014 -0.19353 L -0.97014 -0.19353 " pathEditMode="fixed" rAng="0" ptsTypes="AA">
                                      <p:cBhvr>
                                        <p:cTn id="113" dur="10" fill="hold"/>
                                        <p:tgtEl>
                                          <p:spTgt spid="438301"/>
                                        </p:tgtEl>
                                        <p:attrNameLst>
                                          <p:attrName>ppt_x</p:attrName>
                                          <p:attrName>ppt_y</p:attrName>
                                        </p:attrNameLst>
                                      </p:cBhvr>
                                      <p:rCtr x="0" y="0"/>
                                    </p:animMotion>
                                  </p:childTnLst>
                                </p:cTn>
                              </p:par>
                              <p:par>
                                <p:cTn id="114" presetID="42" presetClass="path" presetSubtype="0" fill="hold" grpId="1" nodeType="withEffect">
                                  <p:stCondLst>
                                    <p:cond delay="0"/>
                                  </p:stCondLst>
                                  <p:iterate type="lt">
                                    <p:tmPct val="0"/>
                                  </p:iterate>
                                  <p:childTnLst>
                                    <p:animMotion origin="layout" path="M -0.96737 0.41436 L -0.96737 0.41436 " pathEditMode="fixed" rAng="0" ptsTypes="AA">
                                      <p:cBhvr>
                                        <p:cTn id="115" dur="10" fill="hold"/>
                                        <p:tgtEl>
                                          <p:spTgt spid="438335">
                                            <p:bg/>
                                          </p:spTgt>
                                        </p:tgtEl>
                                        <p:attrNameLst>
                                          <p:attrName>ppt_x</p:attrName>
                                          <p:attrName>ppt_y</p:attrName>
                                        </p:attrNameLst>
                                      </p:cBhvr>
                                      <p:rCtr x="0" y="0"/>
                                    </p:animMotion>
                                  </p:childTnLst>
                                </p:cTn>
                              </p:par>
                              <p:par>
                                <p:cTn id="116" presetID="42" presetClass="path" presetSubtype="0" fill="hold" grpId="1" nodeType="withEffect">
                                  <p:stCondLst>
                                    <p:cond delay="0"/>
                                  </p:stCondLst>
                                  <p:iterate type="lt">
                                    <p:tmPct val="0"/>
                                  </p:iterate>
                                  <p:childTnLst>
                                    <p:animMotion origin="layout" path="M -0.9764 0.41436 L -0.9764 0.41436 " pathEditMode="fixed" rAng="0" ptsTypes="AA">
                                      <p:cBhvr>
                                        <p:cTn id="117" dur="10" fill="hold"/>
                                        <p:tgtEl>
                                          <p:spTgt spid="438335">
                                            <p:txEl>
                                              <p:pRg st="0" end="0"/>
                                            </p:txEl>
                                          </p:spTgt>
                                        </p:tgtEl>
                                        <p:attrNameLst>
                                          <p:attrName>ppt_x</p:attrName>
                                          <p:attrName>ppt_y</p:attrName>
                                        </p:attrNameLst>
                                      </p:cBhvr>
                                      <p:rCtr x="0" y="0"/>
                                    </p:animMotion>
                                  </p:childTnLst>
                                </p:cTn>
                              </p:par>
                              <p:par>
                                <p:cTn id="118" presetID="1" presetClass="exit" presetSubtype="0" fill="hold" grpId="2" nodeType="withEffect">
                                  <p:stCondLst>
                                    <p:cond delay="0"/>
                                  </p:stCondLst>
                                  <p:childTnLst>
                                    <p:set>
                                      <p:cBhvr>
                                        <p:cTn id="119" dur="1" fill="hold">
                                          <p:stCondLst>
                                            <p:cond delay="0"/>
                                          </p:stCondLst>
                                        </p:cTn>
                                        <p:tgtEl>
                                          <p:spTgt spid="438335">
                                            <p:txEl>
                                              <p:pRg st="0" end="0"/>
                                            </p:txEl>
                                          </p:spTgt>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438335">
                                            <p:bg/>
                                          </p:spTgt>
                                        </p:tgtEl>
                                        <p:attrNameLst>
                                          <p:attrName>style.visibility</p:attrName>
                                        </p:attrNameLst>
                                      </p:cBhvr>
                                      <p:to>
                                        <p:strVal val="hidden"/>
                                      </p:to>
                                    </p:set>
                                  </p:childTnLst>
                                </p:cTn>
                              </p:par>
                            </p:childTnLst>
                          </p:cTn>
                        </p:par>
                        <p:par>
                          <p:cTn id="122" fill="hold" nodeType="afterGroup">
                            <p:stCondLst>
                              <p:cond delay="10"/>
                            </p:stCondLst>
                            <p:childTnLst>
                              <p:par>
                                <p:cTn id="123" presetID="12" presetClass="exit" presetSubtype="1" fill="hold" nodeType="afterEffect">
                                  <p:stCondLst>
                                    <p:cond delay="0"/>
                                  </p:stCondLst>
                                  <p:childTnLst>
                                    <p:animEffect transition="out" filter="slide(fromTop)">
                                      <p:cBhvr>
                                        <p:cTn id="124" dur="1000"/>
                                        <p:tgtEl>
                                          <p:spTgt spid="438332"/>
                                        </p:tgtEl>
                                      </p:cBhvr>
                                    </p:animEffect>
                                    <p:set>
                                      <p:cBhvr>
                                        <p:cTn id="125" dur="1" fill="hold">
                                          <p:stCondLst>
                                            <p:cond delay="999"/>
                                          </p:stCondLst>
                                        </p:cTn>
                                        <p:tgtEl>
                                          <p:spTgt spid="438332"/>
                                        </p:tgtEl>
                                        <p:attrNameLst>
                                          <p:attrName>style.visibility</p:attrName>
                                        </p:attrNameLst>
                                      </p:cBhvr>
                                      <p:to>
                                        <p:strVal val="hidden"/>
                                      </p:to>
                                    </p:set>
                                  </p:childTnLst>
                                </p:cTn>
                              </p:par>
                            </p:childTnLst>
                          </p:cTn>
                        </p:par>
                        <p:par>
                          <p:cTn id="126" fill="hold" nodeType="afterGroup">
                            <p:stCondLst>
                              <p:cond delay="1010"/>
                            </p:stCondLst>
                            <p:childTnLst>
                              <p:par>
                                <p:cTn id="127" presetID="10" presetClass="entr" presetSubtype="0" fill="hold" grpId="5" nodeType="afterEffect">
                                  <p:stCondLst>
                                    <p:cond delay="490"/>
                                  </p:stCondLst>
                                  <p:childTnLst>
                                    <p:set>
                                      <p:cBhvr>
                                        <p:cTn id="128" dur="1" fill="hold">
                                          <p:stCondLst>
                                            <p:cond delay="0"/>
                                          </p:stCondLst>
                                        </p:cTn>
                                        <p:tgtEl>
                                          <p:spTgt spid="438335">
                                            <p:bg/>
                                          </p:spTgt>
                                        </p:tgtEl>
                                        <p:attrNameLst>
                                          <p:attrName>style.visibility</p:attrName>
                                        </p:attrNameLst>
                                      </p:cBhvr>
                                      <p:to>
                                        <p:strVal val="visible"/>
                                      </p:to>
                                    </p:set>
                                    <p:animEffect transition="in" filter="fade">
                                      <p:cBhvr>
                                        <p:cTn id="129" dur="500"/>
                                        <p:tgtEl>
                                          <p:spTgt spid="438335">
                                            <p:bg/>
                                          </p:spTgt>
                                        </p:tgtEl>
                                      </p:cBhvr>
                                    </p:animEffect>
                                  </p:childTnLst>
                                </p:cTn>
                              </p:par>
                            </p:childTnLst>
                          </p:cTn>
                        </p:par>
                        <p:par>
                          <p:cTn id="130" fill="hold" nodeType="afterGroup">
                            <p:stCondLst>
                              <p:cond delay="2000"/>
                            </p:stCondLst>
                            <p:childTnLst>
                              <p:par>
                                <p:cTn id="131" presetID="10" presetClass="entr" presetSubtype="0" fill="hold" grpId="4" nodeType="afterEffect">
                                  <p:stCondLst>
                                    <p:cond delay="0"/>
                                  </p:stCondLst>
                                  <p:iterate type="lt">
                                    <p:tmPct val="0"/>
                                  </p:iterate>
                                  <p:childTnLst>
                                    <p:set>
                                      <p:cBhvr>
                                        <p:cTn id="132" dur="1" fill="hold">
                                          <p:stCondLst>
                                            <p:cond delay="0"/>
                                          </p:stCondLst>
                                        </p:cTn>
                                        <p:tgtEl>
                                          <p:spTgt spid="438335">
                                            <p:txEl>
                                              <p:pRg st="0" end="0"/>
                                            </p:txEl>
                                          </p:spTgt>
                                        </p:tgtEl>
                                        <p:attrNameLst>
                                          <p:attrName>style.visibility</p:attrName>
                                        </p:attrNameLst>
                                      </p:cBhvr>
                                      <p:to>
                                        <p:strVal val="visible"/>
                                      </p:to>
                                    </p:set>
                                    <p:animEffect transition="in" filter="fade">
                                      <p:cBhvr>
                                        <p:cTn id="133" dur="500"/>
                                        <p:tgtEl>
                                          <p:spTgt spid="438335">
                                            <p:txEl>
                                              <p:pRg st="0" end="0"/>
                                            </p:txEl>
                                          </p:spTgt>
                                        </p:tgtEl>
                                      </p:cBhvr>
                                    </p:animEffect>
                                  </p:childTnLst>
                                </p:cTn>
                              </p:par>
                            </p:childTnLst>
                          </p:cTn>
                        </p:par>
                        <p:par>
                          <p:cTn id="134" fill="hold" nodeType="afterGroup">
                            <p:stCondLst>
                              <p:cond delay="2500"/>
                            </p:stCondLst>
                            <p:childTnLst>
                              <p:par>
                                <p:cTn id="135" presetID="27" presetClass="entr" presetSubtype="0" fill="hold" grpId="3" nodeType="afterEffect">
                                  <p:stCondLst>
                                    <p:cond delay="0"/>
                                  </p:stCondLst>
                                  <p:iterate type="lt">
                                    <p:tmPct val="50000"/>
                                  </p:iterate>
                                  <p:childTnLst>
                                    <p:set>
                                      <p:cBhvr>
                                        <p:cTn id="136"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37"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38"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39"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40" restart="whenNotActive" fill="hold" evtFilter="cancelBubble" nodeType="interactiveSeq">
                <p:stCondLst>
                  <p:cond evt="onClick" delay="0">
                    <p:tgtEl>
                      <p:spTgt spid="4383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 presetClass="entr" presetSubtype="0" fill="hold" grpId="1" nodeType="clickEffect">
                                  <p:stCondLst>
                                    <p:cond delay="0"/>
                                  </p:stCondLst>
                                  <p:childTnLst>
                                    <p:set>
                                      <p:cBhvr>
                                        <p:cTn id="144" dur="1" fill="hold">
                                          <p:stCondLst>
                                            <p:cond delay="0"/>
                                          </p:stCondLst>
                                        </p:cTn>
                                        <p:tgtEl>
                                          <p:spTgt spid="438286"/>
                                        </p:tgtEl>
                                        <p:attrNameLst>
                                          <p:attrName>style.visibility</p:attrName>
                                        </p:attrNameLst>
                                      </p:cBhvr>
                                      <p:to>
                                        <p:strVal val="visible"/>
                                      </p:to>
                                    </p:set>
                                  </p:childTnLst>
                                </p:cTn>
                              </p:par>
                              <p:par>
                                <p:cTn id="145" presetID="3" presetClass="exit" presetSubtype="0" fill="hold" grpId="2" nodeType="withEffect">
                                  <p:stCondLst>
                                    <p:cond delay="0"/>
                                  </p:stCondLst>
                                  <p:childTnLst>
                                    <p:set>
                                      <p:cBhvr>
                                        <p:cTn id="146" dur="1" fill="hold">
                                          <p:stCondLst>
                                            <p:cond delay="0"/>
                                          </p:stCondLst>
                                        </p:cTn>
                                        <p:tgtEl>
                                          <p:spTgt spid="438287"/>
                                        </p:tgtEl>
                                        <p:attrNameLst>
                                          <p:attrName>style.visibility</p:attrName>
                                        </p:attrNameLst>
                                      </p:cBhvr>
                                      <p:to>
                                        <p:strVal val="hidden"/>
                                      </p:to>
                                    </p:set>
                                  </p:childTnLst>
                                </p:cTn>
                              </p:par>
                              <p:par>
                                <p:cTn id="147" presetID="3" presetClass="exit" presetSubtype="0" fill="hold" grpId="1" nodeType="withEffect">
                                  <p:stCondLst>
                                    <p:cond delay="0"/>
                                  </p:stCondLst>
                                  <p:childTnLst>
                                    <p:set>
                                      <p:cBhvr>
                                        <p:cTn id="148" dur="1" fill="hold">
                                          <p:stCondLst>
                                            <p:cond delay="0"/>
                                          </p:stCondLst>
                                        </p:cTn>
                                        <p:tgtEl>
                                          <p:spTgt spid="438288"/>
                                        </p:tgtEl>
                                        <p:attrNameLst>
                                          <p:attrName>style.visibility</p:attrName>
                                        </p:attrNameLst>
                                      </p:cBhvr>
                                      <p:to>
                                        <p:strVal val="hidden"/>
                                      </p:to>
                                    </p:set>
                                  </p:childTnLst>
                                </p:cTn>
                              </p:par>
                              <p:par>
                                <p:cTn id="149" presetID="3" presetClass="exit" presetSubtype="0" fill="hold" grpId="1" nodeType="withEffect">
                                  <p:stCondLst>
                                    <p:cond delay="0"/>
                                  </p:stCondLst>
                                  <p:childTnLst>
                                    <p:set>
                                      <p:cBhvr>
                                        <p:cTn id="150" dur="1" fill="hold">
                                          <p:stCondLst>
                                            <p:cond delay="0"/>
                                          </p:stCondLst>
                                        </p:cTn>
                                        <p:tgtEl>
                                          <p:spTgt spid="438283"/>
                                        </p:tgtEl>
                                        <p:attrNameLst>
                                          <p:attrName>style.visibility</p:attrName>
                                        </p:attrNameLst>
                                      </p:cBhvr>
                                      <p:to>
                                        <p:strVal val="hidden"/>
                                      </p:to>
                                    </p:set>
                                  </p:childTnLst>
                                </p:cTn>
                              </p:par>
                              <p:par>
                                <p:cTn id="151" presetID="3" presetClass="exit" presetSubtype="0" fill="hold" grpId="1" nodeType="withEffect">
                                  <p:stCondLst>
                                    <p:cond delay="0"/>
                                  </p:stCondLst>
                                  <p:childTnLst>
                                    <p:set>
                                      <p:cBhvr>
                                        <p:cTn id="152" dur="1" fill="hold">
                                          <p:stCondLst>
                                            <p:cond delay="0"/>
                                          </p:stCondLst>
                                        </p:cTn>
                                        <p:tgtEl>
                                          <p:spTgt spid="438284"/>
                                        </p:tgtEl>
                                        <p:attrNameLst>
                                          <p:attrName>style.visibility</p:attrName>
                                        </p:attrNameLst>
                                      </p:cBhvr>
                                      <p:to>
                                        <p:strVal val="hidden"/>
                                      </p:to>
                                    </p:set>
                                  </p:childTnLst>
                                </p:cTn>
                              </p:par>
                              <p:par>
                                <p:cTn id="153" presetID="3" presetClass="exit" presetSubtype="0" fill="hold" grpId="1" nodeType="withEffect">
                                  <p:stCondLst>
                                    <p:cond delay="0"/>
                                  </p:stCondLst>
                                  <p:childTnLst>
                                    <p:set>
                                      <p:cBhvr>
                                        <p:cTn id="15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55" restart="whenNotActive" fill="hold" evtFilter="cancelBubble" nodeType="interactiveSeq">
                <p:stCondLst>
                  <p:cond evt="onClick" delay="0">
                    <p:tgtEl>
                      <p:spTgt spid="7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afterEffect">
                                  <p:stCondLst>
                                    <p:cond delay="0"/>
                                  </p:stCondLst>
                                  <p:iterate type="lt">
                                    <p:tmPct val="0"/>
                                  </p:iterate>
                                  <p:childTnLst>
                                    <p:animEffect transition="out" filter="fade">
                                      <p:cBhvr>
                                        <p:cTn id="159" dur="500"/>
                                        <p:tgtEl>
                                          <p:spTgt spid="438335">
                                            <p:txEl>
                                              <p:pRg st="0" end="0"/>
                                            </p:txEl>
                                          </p:spTgt>
                                        </p:tgtEl>
                                      </p:cBhvr>
                                    </p:animEffect>
                                    <p:set>
                                      <p:cBhvr>
                                        <p:cTn id="160" dur="1" fill="hold">
                                          <p:stCondLst>
                                            <p:cond delay="499"/>
                                          </p:stCondLst>
                                        </p:cTn>
                                        <p:tgtEl>
                                          <p:spTgt spid="438335">
                                            <p:txEl>
                                              <p:pRg st="0" end="0"/>
                                            </p:txEl>
                                          </p:spTgt>
                                        </p:tgtEl>
                                        <p:attrNameLst>
                                          <p:attrName>style.visibility</p:attrName>
                                        </p:attrNameLst>
                                      </p:cBhvr>
                                      <p:to>
                                        <p:strVal val="hidden"/>
                                      </p:to>
                                    </p:set>
                                  </p:childTnLst>
                                </p:cTn>
                              </p:par>
                            </p:childTnLst>
                          </p:cTn>
                        </p:par>
                        <p:par>
                          <p:cTn id="161" fill="hold">
                            <p:stCondLst>
                              <p:cond delay="500"/>
                            </p:stCondLst>
                            <p:childTnLst>
                              <p:par>
                                <p:cTn id="162" presetID="10" presetClass="exit" presetSubtype="0" fill="hold" grpId="0" nodeType="afterEffect">
                                  <p:stCondLst>
                                    <p:cond delay="0"/>
                                  </p:stCondLst>
                                  <p:iterate type="lt">
                                    <p:tmPct val="0"/>
                                  </p:iterate>
                                  <p:childTnLst>
                                    <p:animEffect transition="out" filter="fade">
                                      <p:cBhvr>
                                        <p:cTn id="163" dur="500"/>
                                        <p:tgtEl>
                                          <p:spTgt spid="438335">
                                            <p:bg/>
                                          </p:spTgt>
                                        </p:tgtEl>
                                      </p:cBhvr>
                                    </p:animEffect>
                                    <p:set>
                                      <p:cBhvr>
                                        <p:cTn id="164"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5</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560443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6</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6</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6</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7</a:t>
            </a:r>
            <a:endParaRPr lang="en-US" altLang="en-US" sz="33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8</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8</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729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36</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27</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18</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16</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11</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4</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Regulation</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Interdependence with </a:t>
            </a:r>
          </a:p>
          <a:p>
            <a:pPr algn="ctr"/>
            <a:r>
              <a:rPr lang="en-US" altLang="en-US" sz="2400" dirty="0" smtClean="0">
                <a:solidFill>
                  <a:schemeClr val="bg1"/>
                </a:solidFill>
                <a:effectLst/>
                <a:latin typeface="Impact" pitchFamily="34" charset="0"/>
              </a:rPr>
              <a:t>other organisms</a:t>
            </a:r>
            <a:endParaRPr lang="en-US" altLang="en-US" sz="24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Reproduction</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Nutrition</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Growth</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Evolution </a:t>
            </a:r>
          </a:p>
          <a:p>
            <a:pPr algn="ctr"/>
            <a:r>
              <a:rPr lang="en-US" altLang="en-US" sz="2400" dirty="0" smtClean="0">
                <a:solidFill>
                  <a:schemeClr val="bg1"/>
                </a:solidFill>
                <a:effectLst/>
                <a:latin typeface="Impact" pitchFamily="34" charset="0"/>
              </a:rPr>
              <a:t>as a species</a:t>
            </a:r>
            <a:endParaRPr lang="en-US" altLang="en-US" sz="24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Continuity</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All living things have these characteristics</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31</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25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18</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9</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3</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smtClean="0">
                <a:solidFill>
                  <a:srgbClr val="FFFFFF"/>
                </a:solidFill>
                <a:effectLst/>
                <a:latin typeface="Impact" pitchFamily="34" charset="0"/>
              </a:rPr>
              <a:t>Questioning</a:t>
            </a:r>
            <a:endParaRPr lang="en-US" altLang="en-US" sz="29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Observing</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Analysis</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Communication</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Collaboration</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Hypothesizing</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2</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Scientific processes</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53156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40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17</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12</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7</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4</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Species</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Common </a:t>
            </a:r>
          </a:p>
          <a:p>
            <a:pPr algn="ctr"/>
            <a:r>
              <a:rPr lang="en-US" altLang="en-US" sz="2800" dirty="0" smtClean="0">
                <a:solidFill>
                  <a:schemeClr val="bg1"/>
                </a:solidFill>
                <a:effectLst/>
                <a:latin typeface="Impact" pitchFamily="34" charset="0"/>
              </a:rPr>
              <a:t>ancestor</a:t>
            </a:r>
            <a:endParaRPr lang="en-US" altLang="en-US" sz="28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Descendants</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Extinction</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Relationships</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Which species </a:t>
            </a:r>
          </a:p>
          <a:p>
            <a:pPr algn="ctr"/>
            <a:r>
              <a:rPr lang="en-US" altLang="en-US" sz="2800" dirty="0" smtClean="0">
                <a:solidFill>
                  <a:schemeClr val="bg1"/>
                </a:solidFill>
                <a:effectLst/>
                <a:latin typeface="Impact" pitchFamily="34" charset="0"/>
              </a:rPr>
              <a:t>evolved first</a:t>
            </a:r>
            <a:endParaRPr lang="en-US" altLang="en-US" sz="28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Adaptations</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3</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Things seen on a cladogram (evolutionary tree)</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786444"/>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uiExpand="1" build="allAtOnce" animBg="1" autoUpdateAnimBg="0"/>
      <p:bldP spid="438335" grpId="1" uiExpand="1" build="allAtOnce" animBg="1" autoUpdateAnimBg="0"/>
      <p:bldP spid="438335" grpId="2" uiExpand="1"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Heritable variation</a:t>
            </a:r>
            <a:endParaRPr lang="en-US" altLang="en-US" sz="28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Environmental</a:t>
            </a:r>
          </a:p>
          <a:p>
            <a:pPr algn="ctr"/>
            <a:r>
              <a:rPr lang="en-US" altLang="en-US" sz="2800" dirty="0" smtClean="0">
                <a:solidFill>
                  <a:schemeClr val="bg1"/>
                </a:solidFill>
                <a:effectLst/>
                <a:latin typeface="Impact" pitchFamily="34" charset="0"/>
              </a:rPr>
              <a:t>change</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0"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1"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2"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3"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4</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Factors needed for a species to change</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5695326"/>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82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828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2" presetClass="path" presetSubtype="0" fill="hold" nodeType="withEffect">
                                  <p:stCondLst>
                                    <p:cond delay="0"/>
                                  </p:stCondLst>
                                  <p:childTnLst>
                                    <p:animMotion origin="layout" path="M -0.69688 0.34699 L -0.69688 0.34699 " pathEditMode="fixed" rAng="0" ptsTypes="AA">
                                      <p:cBhvr>
                                        <p:cTn id="23" dur="10" fill="hold"/>
                                        <p:tgtEl>
                                          <p:spTgt spid="438327"/>
                                        </p:tgtEl>
                                        <p:attrNameLst>
                                          <p:attrName>ppt_x</p:attrName>
                                          <p:attrName>ppt_y</p:attrName>
                                        </p:attrNameLst>
                                      </p:cBhvr>
                                      <p:rCtr x="0" y="0"/>
                                    </p:animMotion>
                                  </p:childTnLst>
                                </p:cTn>
                              </p:par>
                              <p:par>
                                <p:cTn id="24" presetID="3" presetClass="entr" presetSubtype="0" fill="hold" grpId="0" nodeType="withEffect">
                                  <p:stCondLst>
                                    <p:cond delay="0"/>
                                  </p:stCondLst>
                                  <p:childTnLst>
                                    <p:set>
                                      <p:cBhvr>
                                        <p:cTn id="25" dur="1" fill="hold">
                                          <p:stCondLst>
                                            <p:cond delay="0"/>
                                          </p:stCondLst>
                                        </p:cTn>
                                        <p:tgtEl>
                                          <p:spTgt spid="438283"/>
                                        </p:tgtEl>
                                        <p:attrNameLst>
                                          <p:attrName>style.visibility</p:attrName>
                                        </p:attrNameLst>
                                      </p:cBhvr>
                                      <p:to>
                                        <p:strVal val="visible"/>
                                      </p:to>
                                    </p:set>
                                  </p:childTnLst>
                                </p:cTn>
                              </p:par>
                              <p:par>
                                <p:cTn id="26" presetID="3" presetClass="exit" presetSubtype="0" fill="hold" grpId="0" nodeType="withEffect">
                                  <p:stCondLst>
                                    <p:cond delay="0"/>
                                  </p:stCondLst>
                                  <p:childTnLst>
                                    <p:set>
                                      <p:cBhvr>
                                        <p:cTn id="27" dur="1" fill="hold">
                                          <p:stCondLst>
                                            <p:cond delay="0"/>
                                          </p:stCondLst>
                                        </p:cTn>
                                        <p:tgtEl>
                                          <p:spTgt spid="438286"/>
                                        </p:tgtEl>
                                        <p:attrNameLst>
                                          <p:attrName>style.visibility</p:attrName>
                                        </p:attrNameLst>
                                      </p:cBhvr>
                                      <p:to>
                                        <p:strVal val="hidden"/>
                                      </p:to>
                                    </p:set>
                                  </p:childTnLst>
                                </p:cTn>
                              </p:par>
                              <p:par>
                                <p:cTn id="28" presetID="3" presetClass="entr" presetSubtype="0" fill="hold" grpId="0" nodeType="withEffect">
                                  <p:stCondLst>
                                    <p:cond delay="0"/>
                                  </p:stCondLst>
                                  <p:childTnLst>
                                    <p:set>
                                      <p:cBhvr>
                                        <p:cTn id="29" dur="1" fill="hold">
                                          <p:stCondLst>
                                            <p:cond delay="0"/>
                                          </p:stCondLst>
                                        </p:cTn>
                                        <p:tgtEl>
                                          <p:spTgt spid="43828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38327"/>
                                        </p:tgtEl>
                                        <p:attrNameLst>
                                          <p:attrName>style.visibility</p:attrName>
                                        </p:attrNameLst>
                                      </p:cBhvr>
                                      <p:to>
                                        <p:strVal val="visible"/>
                                      </p:to>
                                    </p:set>
                                    <p:animEffect transition="in" filter="fade">
                                      <p:cBhvr>
                                        <p:cTn id="32" dur="200"/>
                                        <p:tgtEl>
                                          <p:spTgt spid="438327"/>
                                        </p:tgtEl>
                                      </p:cBhvr>
                                    </p:animEffect>
                                  </p:childTnLst>
                                  <p:subTnLst>
                                    <p:audio>
                                      <p:cMediaNode>
                                        <p:cTn display="0" masterRel="sameClick">
                                          <p:stCondLst>
                                            <p:cond evt="begin" delay="0">
                                              <p:tn val="30"/>
                                            </p:cond>
                                          </p:stCondLst>
                                          <p:endCondLst>
                                            <p:cond evt="onStopAudio" delay="0">
                                              <p:tgtEl>
                                                <p:sldTgt/>
                                              </p:tgtEl>
                                            </p:cond>
                                          </p:endCondLst>
                                        </p:cTn>
                                        <p:tgtEl>
                                          <p:sndTgt r:embed="rId4" name="Buzzer.wav"/>
                                        </p:tgtEl>
                                      </p:cMediaNode>
                                    </p:audio>
                                  </p:subTnLst>
                                </p:cTn>
                              </p:par>
                            </p:childTnLst>
                          </p:cTn>
                        </p:par>
                        <p:par>
                          <p:cTn id="33" fill="hold" nodeType="afterGroup">
                            <p:stCondLst>
                              <p:cond delay="200"/>
                            </p:stCondLst>
                            <p:childTnLst>
                              <p:par>
                                <p:cTn id="34" presetID="10" presetClass="exit" presetSubtype="0" fill="hold" nodeType="afterEffect">
                                  <p:stCondLst>
                                    <p:cond delay="500"/>
                                  </p:stCondLst>
                                  <p:childTnLst>
                                    <p:animEffect transition="out" filter="fade">
                                      <p:cBhvr>
                                        <p:cTn id="35" dur="200"/>
                                        <p:tgtEl>
                                          <p:spTgt spid="438327"/>
                                        </p:tgtEl>
                                      </p:cBhvr>
                                    </p:animEffect>
                                    <p:set>
                                      <p:cBhvr>
                                        <p:cTn id="3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7" restart="whenNotActive" fill="hold" evtFilter="cancelBubble" nodeType="interactiveSeq">
                <p:stCondLst>
                  <p:cond evt="onClick" delay="0">
                    <p:tgtEl>
                      <p:spTgt spid="43828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fill="hold" nodeType="withEffect">
                                  <p:stCondLst>
                                    <p:cond delay="0"/>
                                  </p:stCondLst>
                                  <p:childTnLst>
                                    <p:animMotion origin="layout" path="M -0.84723 0.34699 L -0.84723 0.34699 " pathEditMode="fixed" rAng="0" ptsTypes="AA">
                                      <p:cBhvr>
                                        <p:cTn id="41" dur="10" fill="hold"/>
                                        <p:tgtEl>
                                          <p:spTgt spid="438318"/>
                                        </p:tgtEl>
                                        <p:attrNameLst>
                                          <p:attrName>ppt_x</p:attrName>
                                          <p:attrName>ppt_y</p:attrName>
                                        </p:attrNameLst>
                                      </p:cBhvr>
                                      <p:rCtr x="0" y="0"/>
                                    </p:animMotion>
                                  </p:childTnLst>
                                </p:cTn>
                              </p:par>
                              <p:par>
                                <p:cTn id="42" presetID="3" presetClass="entr" presetSubtype="0" fill="hold" grpId="0" nodeType="withEffect">
                                  <p:stCondLst>
                                    <p:cond delay="0"/>
                                  </p:stCondLst>
                                  <p:childTnLst>
                                    <p:set>
                                      <p:cBhvr>
                                        <p:cTn id="43" dur="1" fill="hold">
                                          <p:stCondLst>
                                            <p:cond delay="0"/>
                                          </p:stCondLst>
                                        </p:cTn>
                                        <p:tgtEl>
                                          <p:spTgt spid="438284"/>
                                        </p:tgtEl>
                                        <p:attrNameLst>
                                          <p:attrName>style.visibility</p:attrName>
                                        </p:attrNameLst>
                                      </p:cBhvr>
                                      <p:to>
                                        <p:strVal val="visible"/>
                                      </p:to>
                                    </p:set>
                                  </p:childTnLst>
                                </p:cTn>
                              </p:par>
                              <p:par>
                                <p:cTn id="44" presetID="3" presetClass="exit" presetSubtype="0" fill="hold" grpId="1" nodeType="withEffect">
                                  <p:stCondLst>
                                    <p:cond delay="0"/>
                                  </p:stCondLst>
                                  <p:childTnLst>
                                    <p:set>
                                      <p:cBhvr>
                                        <p:cTn id="45" dur="1" fill="hold">
                                          <p:stCondLst>
                                            <p:cond delay="0"/>
                                          </p:stCondLst>
                                        </p:cTn>
                                        <p:tgtEl>
                                          <p:spTgt spid="438287"/>
                                        </p:tgtEl>
                                        <p:attrNameLst>
                                          <p:attrName>style.visibility</p:attrName>
                                        </p:attrNameLst>
                                      </p:cBhvr>
                                      <p:to>
                                        <p:strVal val="hidden"/>
                                      </p:to>
                                    </p:set>
                                  </p:childTnLst>
                                </p:cTn>
                              </p:par>
                              <p:par>
                                <p:cTn id="46" presetID="3" presetClass="entr" presetSubtype="0" fill="hold" grpId="0" nodeType="withEffect">
                                  <p:stCondLst>
                                    <p:cond delay="0"/>
                                  </p:stCondLst>
                                  <p:childTnLst>
                                    <p:set>
                                      <p:cBhvr>
                                        <p:cTn id="47" dur="1" fill="hold">
                                          <p:stCondLst>
                                            <p:cond delay="0"/>
                                          </p:stCondLst>
                                        </p:cTn>
                                        <p:tgtEl>
                                          <p:spTgt spid="438288"/>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438318"/>
                                        </p:tgtEl>
                                        <p:attrNameLst>
                                          <p:attrName>style.visibility</p:attrName>
                                        </p:attrNameLst>
                                      </p:cBhvr>
                                      <p:to>
                                        <p:strVal val="visible"/>
                                      </p:to>
                                    </p:set>
                                    <p:animEffect transition="in" filter="fade">
                                      <p:cBhvr>
                                        <p:cTn id="50" dur="200"/>
                                        <p:tgtEl>
                                          <p:spTgt spid="438318"/>
                                        </p:tgtEl>
                                      </p:cBhvr>
                                    </p:animEffect>
                                  </p:childTnLst>
                                  <p:subTnLst>
                                    <p:audio>
                                      <p:cMediaNode>
                                        <p:cTn display="0" masterRel="sameClick">
                                          <p:stCondLst>
                                            <p:cond evt="begin" delay="0">
                                              <p:tn val="48"/>
                                            </p:cond>
                                          </p:stCondLst>
                                          <p:endCondLst>
                                            <p:cond evt="onStopAudio" delay="0">
                                              <p:tgtEl>
                                                <p:sldTgt/>
                                              </p:tgtEl>
                                            </p:cond>
                                          </p:endCondLst>
                                        </p:cTn>
                                        <p:tgtEl>
                                          <p:sndTgt r:embed="rId4" name="Buzzer.wav"/>
                                        </p:tgtEl>
                                      </p:cMediaNode>
                                    </p:audio>
                                  </p:subTnLst>
                                </p:cTn>
                              </p:par>
                            </p:childTnLst>
                          </p:cTn>
                        </p:par>
                        <p:par>
                          <p:cTn id="51" fill="hold" nodeType="afterGroup">
                            <p:stCondLst>
                              <p:cond delay="200"/>
                            </p:stCondLst>
                            <p:childTnLst>
                              <p:par>
                                <p:cTn id="52" presetID="10" presetClass="exit" presetSubtype="0" fill="hold" nodeType="afterEffect">
                                  <p:stCondLst>
                                    <p:cond delay="500"/>
                                  </p:stCondLst>
                                  <p:childTnLst>
                                    <p:animEffect transition="out" filter="fade">
                                      <p:cBhvr>
                                        <p:cTn id="53" dur="200"/>
                                        <p:tgtEl>
                                          <p:spTgt spid="438318"/>
                                        </p:tgtEl>
                                      </p:cBhvr>
                                    </p:animEffect>
                                    <p:set>
                                      <p:cBhvr>
                                        <p:cTn id="5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5" restart="whenNotActive" fill="hold" evtFilter="cancelBubble" nodeType="interactiveSeq">
                <p:stCondLst>
                  <p:cond evt="onClick" delay="0">
                    <p:tgtEl>
                      <p:spTgt spid="43828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42" presetClass="path" presetSubtype="0" fill="hold" nodeType="withEffect">
                                  <p:stCondLst>
                                    <p:cond delay="0"/>
                                  </p:stCondLst>
                                  <p:childTnLst>
                                    <p:animMotion origin="layout" path="M -0.99688 0.34699 L -0.99688 0.34699 " pathEditMode="fixed" rAng="0" ptsTypes="AA">
                                      <p:cBhvr>
                                        <p:cTn id="59" dur="10" fill="hold"/>
                                        <p:tgtEl>
                                          <p:spTgt spid="438305"/>
                                        </p:tgtEl>
                                        <p:attrNameLst>
                                          <p:attrName>ppt_x</p:attrName>
                                          <p:attrName>ppt_y</p:attrName>
                                        </p:attrNameLst>
                                      </p:cBhvr>
                                      <p:rCtr x="0" y="0"/>
                                    </p:animMotion>
                                  </p:childTnLst>
                                </p:cTn>
                              </p:par>
                              <p:par>
                                <p:cTn id="60" presetID="3" presetClass="entr" presetSubtype="0" fill="hold" grpId="0" nodeType="withEffect">
                                  <p:stCondLst>
                                    <p:cond delay="0"/>
                                  </p:stCondLst>
                                  <p:childTnLst>
                                    <p:set>
                                      <p:cBhvr>
                                        <p:cTn id="61" dur="1" fill="hold">
                                          <p:stCondLst>
                                            <p:cond delay="0"/>
                                          </p:stCondLst>
                                        </p:cTn>
                                        <p:tgtEl>
                                          <p:spTgt spid="438285"/>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438305"/>
                                        </p:tgtEl>
                                        <p:attrNameLst>
                                          <p:attrName>style.visibility</p:attrName>
                                        </p:attrNameLst>
                                      </p:cBhvr>
                                      <p:to>
                                        <p:strVal val="visible"/>
                                      </p:to>
                                    </p:set>
                                    <p:animEffect transition="in" filter="fade">
                                      <p:cBhvr>
                                        <p:cTn id="64" dur="200"/>
                                        <p:tgtEl>
                                          <p:spTgt spid="438305"/>
                                        </p:tgtEl>
                                      </p:cBhvr>
                                    </p:animEffect>
                                  </p:childTnLst>
                                  <p:subTnLst>
                                    <p:audio>
                                      <p:cMediaNode>
                                        <p:cTn display="0" masterRel="sameClick">
                                          <p:stCondLst>
                                            <p:cond evt="begin" delay="0">
                                              <p:tn val="62"/>
                                            </p:cond>
                                          </p:stCondLst>
                                          <p:endCondLst>
                                            <p:cond evt="onStopAudio" delay="0">
                                              <p:tgtEl>
                                                <p:sldTgt/>
                                              </p:tgtEl>
                                            </p:cond>
                                          </p:endCondLst>
                                        </p:cTn>
                                        <p:tgtEl>
                                          <p:sndTgt r:embed="rId4" name="Buzzer.wav"/>
                                        </p:tgtEl>
                                      </p:cMediaNode>
                                    </p:audio>
                                  </p:subTnLst>
                                </p:cTn>
                              </p:par>
                            </p:childTnLst>
                          </p:cTn>
                        </p:par>
                        <p:par>
                          <p:cTn id="65" fill="hold" nodeType="afterGroup">
                            <p:stCondLst>
                              <p:cond delay="200"/>
                            </p:stCondLst>
                            <p:childTnLst>
                              <p:par>
                                <p:cTn id="66" presetID="10" presetClass="exit" presetSubtype="0" fill="hold" nodeType="afterEffect">
                                  <p:stCondLst>
                                    <p:cond delay="500"/>
                                  </p:stCondLst>
                                  <p:childTnLst>
                                    <p:animEffect transition="out" filter="fade">
                                      <p:cBhvr>
                                        <p:cTn id="67" dur="200"/>
                                        <p:tgtEl>
                                          <p:spTgt spid="438305"/>
                                        </p:tgtEl>
                                      </p:cBhvr>
                                    </p:animEffect>
                                    <p:set>
                                      <p:cBhvr>
                                        <p:cTn id="6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9" restart="whenNotActive" fill="hold" evtFilter="cancelBubble" nodeType="interactiveSeq">
                <p:stCondLst>
                  <p:cond evt="onClick" delay="0">
                    <p:tgtEl>
                      <p:spTgt spid="43829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2" presetClass="exit" presetSubtype="1" fill="hold" nodeType="clickEffect">
                                  <p:stCondLst>
                                    <p:cond delay="0"/>
                                  </p:stCondLst>
                                  <p:childTnLst>
                                    <p:animEffect transition="out" filter="slide(fromTop)">
                                      <p:cBhvr>
                                        <p:cTn id="73" dur="300"/>
                                        <p:tgtEl>
                                          <p:spTgt spid="438297"/>
                                        </p:tgtEl>
                                      </p:cBhvr>
                                    </p:animEffect>
                                    <p:set>
                                      <p:cBhvr>
                                        <p:cTn id="7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5" restart="whenNotActive" fill="hold" evtFilter="cancelBubble" nodeType="interactiveSeq">
                <p:stCondLst>
                  <p:cond evt="onClick" delay="0">
                    <p:tgtEl>
                      <p:spTgt spid="43830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2" presetClass="exit" presetSubtype="1" fill="hold" nodeType="clickEffect">
                                  <p:stCondLst>
                                    <p:cond delay="0"/>
                                  </p:stCondLst>
                                  <p:childTnLst>
                                    <p:animEffect transition="out" filter="slide(fromTop)">
                                      <p:cBhvr>
                                        <p:cTn id="79" dur="300"/>
                                        <p:tgtEl>
                                          <p:spTgt spid="438303"/>
                                        </p:tgtEl>
                                      </p:cBhvr>
                                    </p:animEffect>
                                    <p:set>
                                      <p:cBhvr>
                                        <p:cTn id="8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81" restart="whenNotActive" fill="hold" evtFilter="cancelBubble" nodeType="interactiveSeq">
                <p:stCondLst>
                  <p:cond evt="onClick" delay="0">
                    <p:tgtEl>
                      <p:spTgt spid="438331"/>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2" presetClass="path" presetSubtype="0" fill="hold" nodeType="clickEffect">
                                  <p:stCondLst>
                                    <p:cond delay="0"/>
                                  </p:stCondLst>
                                  <p:childTnLst>
                                    <p:animMotion origin="layout" path="M -0.97014 -0.19352 L -0.97014 -0.19352 " pathEditMode="fixed" rAng="0" ptsTypes="AA">
                                      <p:cBhvr>
                                        <p:cTn id="85" dur="10" fill="hold"/>
                                        <p:tgtEl>
                                          <p:spTgt spid="438297"/>
                                        </p:tgtEl>
                                        <p:attrNameLst>
                                          <p:attrName>ppt_x</p:attrName>
                                          <p:attrName>ppt_y</p:attrName>
                                        </p:attrNameLst>
                                      </p:cBhvr>
                                      <p:rCtr x="0" y="0"/>
                                    </p:animMotion>
                                  </p:childTnLst>
                                </p:cTn>
                              </p:par>
                              <p:par>
                                <p:cTn id="86" presetID="42" presetClass="path" presetSubtype="0" fill="hold" nodeType="withEffect">
                                  <p:stCondLst>
                                    <p:cond delay="0"/>
                                  </p:stCondLst>
                                  <p:childTnLst>
                                    <p:animMotion origin="layout" path="M -0.97014 -0.19352 L -0.97014 -0.19352 " pathEditMode="fixed" rAng="0" ptsTypes="AA">
                                      <p:cBhvr>
                                        <p:cTn id="87" dur="10" fill="hold"/>
                                        <p:tgtEl>
                                          <p:spTgt spid="438303"/>
                                        </p:tgtEl>
                                        <p:attrNameLst>
                                          <p:attrName>ppt_x</p:attrName>
                                          <p:attrName>ppt_y</p:attrName>
                                        </p:attrNameLst>
                                      </p:cBhvr>
                                      <p:rCtr x="0" y="0"/>
                                    </p:animMotion>
                                  </p:childTnLst>
                                </p:cTn>
                              </p:par>
                              <p:par>
                                <p:cTn id="88" presetID="42" presetClass="path" presetSubtype="0" fill="hold" grpId="1" nodeType="withEffect">
                                  <p:stCondLst>
                                    <p:cond delay="0"/>
                                  </p:stCondLst>
                                  <p:iterate type="lt">
                                    <p:tmPct val="0"/>
                                  </p:iterate>
                                  <p:childTnLst>
                                    <p:animMotion origin="layout" path="M -0.96737 0.41436 L -0.96737 0.41436 " pathEditMode="fixed" rAng="0" ptsTypes="AA">
                                      <p:cBhvr>
                                        <p:cTn id="89" dur="10" fill="hold"/>
                                        <p:tgtEl>
                                          <p:spTgt spid="438335">
                                            <p:bg/>
                                          </p:spTgt>
                                        </p:tgtEl>
                                        <p:attrNameLst>
                                          <p:attrName>ppt_x</p:attrName>
                                          <p:attrName>ppt_y</p:attrName>
                                        </p:attrNameLst>
                                      </p:cBhvr>
                                      <p:rCtr x="0" y="0"/>
                                    </p:animMotion>
                                  </p:childTnLst>
                                </p:cTn>
                              </p:par>
                              <p:par>
                                <p:cTn id="90" presetID="42" presetClass="path" presetSubtype="0" fill="hold" grpId="1" nodeType="withEffect">
                                  <p:stCondLst>
                                    <p:cond delay="0"/>
                                  </p:stCondLst>
                                  <p:iterate type="lt">
                                    <p:tmPct val="0"/>
                                  </p:iterate>
                                  <p:childTnLst>
                                    <p:animMotion origin="layout" path="M -0.9764 0.41436 L -0.9764 0.41436 " pathEditMode="fixed" rAng="0" ptsTypes="AA">
                                      <p:cBhvr>
                                        <p:cTn id="91" dur="10" fill="hold"/>
                                        <p:tgtEl>
                                          <p:spTgt spid="438335">
                                            <p:txEl>
                                              <p:pRg st="0" end="0"/>
                                            </p:txEl>
                                          </p:spTgt>
                                        </p:tgtEl>
                                        <p:attrNameLst>
                                          <p:attrName>ppt_x</p:attrName>
                                          <p:attrName>ppt_y</p:attrName>
                                        </p:attrNameLst>
                                      </p:cBhvr>
                                      <p:rCtr x="0" y="0"/>
                                    </p:animMotion>
                                  </p:childTnLst>
                                </p:cTn>
                              </p:par>
                              <p:par>
                                <p:cTn id="92" presetID="1" presetClass="exit" presetSubtype="0" fill="hold" grpId="2" nodeType="withEffect">
                                  <p:stCondLst>
                                    <p:cond delay="0"/>
                                  </p:stCondLst>
                                  <p:childTnLst>
                                    <p:set>
                                      <p:cBhvr>
                                        <p:cTn id="93" dur="1" fill="hold">
                                          <p:stCondLst>
                                            <p:cond delay="0"/>
                                          </p:stCondLst>
                                        </p:cTn>
                                        <p:tgtEl>
                                          <p:spTgt spid="438335">
                                            <p:txEl>
                                              <p:pRg st="0" end="0"/>
                                            </p:txEl>
                                          </p:spTgt>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38335">
                                            <p:bg/>
                                          </p:spTgt>
                                        </p:tgtEl>
                                        <p:attrNameLst>
                                          <p:attrName>style.visibility</p:attrName>
                                        </p:attrNameLst>
                                      </p:cBhvr>
                                      <p:to>
                                        <p:strVal val="hidden"/>
                                      </p:to>
                                    </p:set>
                                  </p:childTnLst>
                                </p:cTn>
                              </p:par>
                            </p:childTnLst>
                          </p:cTn>
                        </p:par>
                        <p:par>
                          <p:cTn id="96" fill="hold" nodeType="afterGroup">
                            <p:stCondLst>
                              <p:cond delay="10"/>
                            </p:stCondLst>
                            <p:childTnLst>
                              <p:par>
                                <p:cTn id="97" presetID="12" presetClass="exit" presetSubtype="1" fill="hold" nodeType="afterEffect">
                                  <p:stCondLst>
                                    <p:cond delay="0"/>
                                  </p:stCondLst>
                                  <p:childTnLst>
                                    <p:animEffect transition="out" filter="slide(fromTop)">
                                      <p:cBhvr>
                                        <p:cTn id="98" dur="1000"/>
                                        <p:tgtEl>
                                          <p:spTgt spid="438332"/>
                                        </p:tgtEl>
                                      </p:cBhvr>
                                    </p:animEffect>
                                    <p:set>
                                      <p:cBhvr>
                                        <p:cTn id="99" dur="1" fill="hold">
                                          <p:stCondLst>
                                            <p:cond delay="999"/>
                                          </p:stCondLst>
                                        </p:cTn>
                                        <p:tgtEl>
                                          <p:spTgt spid="438332"/>
                                        </p:tgtEl>
                                        <p:attrNameLst>
                                          <p:attrName>style.visibility</p:attrName>
                                        </p:attrNameLst>
                                      </p:cBhvr>
                                      <p:to>
                                        <p:strVal val="hidden"/>
                                      </p:to>
                                    </p:set>
                                  </p:childTnLst>
                                </p:cTn>
                              </p:par>
                            </p:childTnLst>
                          </p:cTn>
                        </p:par>
                        <p:par>
                          <p:cTn id="100" fill="hold" nodeType="afterGroup">
                            <p:stCondLst>
                              <p:cond delay="1010"/>
                            </p:stCondLst>
                            <p:childTnLst>
                              <p:par>
                                <p:cTn id="101" presetID="10" presetClass="entr" presetSubtype="0" fill="hold" grpId="5" nodeType="afterEffect">
                                  <p:stCondLst>
                                    <p:cond delay="490"/>
                                  </p:stCondLst>
                                  <p:childTnLst>
                                    <p:set>
                                      <p:cBhvr>
                                        <p:cTn id="102" dur="1" fill="hold">
                                          <p:stCondLst>
                                            <p:cond delay="0"/>
                                          </p:stCondLst>
                                        </p:cTn>
                                        <p:tgtEl>
                                          <p:spTgt spid="438335">
                                            <p:bg/>
                                          </p:spTgt>
                                        </p:tgtEl>
                                        <p:attrNameLst>
                                          <p:attrName>style.visibility</p:attrName>
                                        </p:attrNameLst>
                                      </p:cBhvr>
                                      <p:to>
                                        <p:strVal val="visible"/>
                                      </p:to>
                                    </p:set>
                                    <p:animEffect transition="in" filter="fade">
                                      <p:cBhvr>
                                        <p:cTn id="103" dur="500"/>
                                        <p:tgtEl>
                                          <p:spTgt spid="438335">
                                            <p:bg/>
                                          </p:spTgt>
                                        </p:tgtEl>
                                      </p:cBhvr>
                                    </p:animEffect>
                                  </p:childTnLst>
                                </p:cTn>
                              </p:par>
                            </p:childTnLst>
                          </p:cTn>
                        </p:par>
                        <p:par>
                          <p:cTn id="104" fill="hold" nodeType="afterGroup">
                            <p:stCondLst>
                              <p:cond delay="2000"/>
                            </p:stCondLst>
                            <p:childTnLst>
                              <p:par>
                                <p:cTn id="105" presetID="10" presetClass="entr" presetSubtype="0" fill="hold" grpId="4" nodeType="afterEffect">
                                  <p:stCondLst>
                                    <p:cond delay="0"/>
                                  </p:stCondLst>
                                  <p:iterate type="lt">
                                    <p:tmPct val="0"/>
                                  </p:iterate>
                                  <p:childTnLst>
                                    <p:set>
                                      <p:cBhvr>
                                        <p:cTn id="106" dur="1" fill="hold">
                                          <p:stCondLst>
                                            <p:cond delay="0"/>
                                          </p:stCondLst>
                                        </p:cTn>
                                        <p:tgtEl>
                                          <p:spTgt spid="438335">
                                            <p:txEl>
                                              <p:pRg st="0" end="0"/>
                                            </p:txEl>
                                          </p:spTgt>
                                        </p:tgtEl>
                                        <p:attrNameLst>
                                          <p:attrName>style.visibility</p:attrName>
                                        </p:attrNameLst>
                                      </p:cBhvr>
                                      <p:to>
                                        <p:strVal val="visible"/>
                                      </p:to>
                                    </p:set>
                                    <p:animEffect transition="in" filter="fade">
                                      <p:cBhvr>
                                        <p:cTn id="107" dur="500"/>
                                        <p:tgtEl>
                                          <p:spTgt spid="438335">
                                            <p:txEl>
                                              <p:pRg st="0" end="0"/>
                                            </p:txEl>
                                          </p:spTgt>
                                        </p:tgtEl>
                                      </p:cBhvr>
                                    </p:animEffect>
                                  </p:childTnLst>
                                </p:cTn>
                              </p:par>
                            </p:childTnLst>
                          </p:cTn>
                        </p:par>
                        <p:par>
                          <p:cTn id="108" fill="hold" nodeType="afterGroup">
                            <p:stCondLst>
                              <p:cond delay="2500"/>
                            </p:stCondLst>
                            <p:childTnLst>
                              <p:par>
                                <p:cTn id="109" presetID="27" presetClass="entr" presetSubtype="0" fill="hold" grpId="3" nodeType="afterEffect">
                                  <p:stCondLst>
                                    <p:cond delay="0"/>
                                  </p:stCondLst>
                                  <p:iterate type="lt">
                                    <p:tmPct val="50000"/>
                                  </p:iterate>
                                  <p:childTnLst>
                                    <p:set>
                                      <p:cBhvr>
                                        <p:cTn id="11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1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1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1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14" restart="whenNotActive" fill="hold" evtFilter="cancelBubble" nodeType="interactiveSeq">
                <p:stCondLst>
                  <p:cond evt="onClick" delay="0">
                    <p:tgtEl>
                      <p:spTgt spid="438336"/>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3" presetClass="entr" presetSubtype="0" fill="hold" grpId="1" nodeType="clickEffect">
                                  <p:stCondLst>
                                    <p:cond delay="0"/>
                                  </p:stCondLst>
                                  <p:childTnLst>
                                    <p:set>
                                      <p:cBhvr>
                                        <p:cTn id="118" dur="1" fill="hold">
                                          <p:stCondLst>
                                            <p:cond delay="0"/>
                                          </p:stCondLst>
                                        </p:cTn>
                                        <p:tgtEl>
                                          <p:spTgt spid="438286"/>
                                        </p:tgtEl>
                                        <p:attrNameLst>
                                          <p:attrName>style.visibility</p:attrName>
                                        </p:attrNameLst>
                                      </p:cBhvr>
                                      <p:to>
                                        <p:strVal val="visible"/>
                                      </p:to>
                                    </p:set>
                                  </p:childTnLst>
                                </p:cTn>
                              </p:par>
                              <p:par>
                                <p:cTn id="119" presetID="3" presetClass="exit" presetSubtype="0" fill="hold" grpId="2" nodeType="withEffect">
                                  <p:stCondLst>
                                    <p:cond delay="0"/>
                                  </p:stCondLst>
                                  <p:childTnLst>
                                    <p:set>
                                      <p:cBhvr>
                                        <p:cTn id="120" dur="1" fill="hold">
                                          <p:stCondLst>
                                            <p:cond delay="0"/>
                                          </p:stCondLst>
                                        </p:cTn>
                                        <p:tgtEl>
                                          <p:spTgt spid="438287"/>
                                        </p:tgtEl>
                                        <p:attrNameLst>
                                          <p:attrName>style.visibility</p:attrName>
                                        </p:attrNameLst>
                                      </p:cBhvr>
                                      <p:to>
                                        <p:strVal val="hidden"/>
                                      </p:to>
                                    </p:set>
                                  </p:childTnLst>
                                </p:cTn>
                              </p:par>
                              <p:par>
                                <p:cTn id="121" presetID="3" presetClass="exit" presetSubtype="0" fill="hold" grpId="1" nodeType="withEffect">
                                  <p:stCondLst>
                                    <p:cond delay="0"/>
                                  </p:stCondLst>
                                  <p:childTnLst>
                                    <p:set>
                                      <p:cBhvr>
                                        <p:cTn id="122" dur="1" fill="hold">
                                          <p:stCondLst>
                                            <p:cond delay="0"/>
                                          </p:stCondLst>
                                        </p:cTn>
                                        <p:tgtEl>
                                          <p:spTgt spid="438288"/>
                                        </p:tgtEl>
                                        <p:attrNameLst>
                                          <p:attrName>style.visibility</p:attrName>
                                        </p:attrNameLst>
                                      </p:cBhvr>
                                      <p:to>
                                        <p:strVal val="hidden"/>
                                      </p:to>
                                    </p:set>
                                  </p:childTnLst>
                                </p:cTn>
                              </p:par>
                              <p:par>
                                <p:cTn id="123" presetID="3" presetClass="exit" presetSubtype="0" fill="hold" grpId="1" nodeType="withEffect">
                                  <p:stCondLst>
                                    <p:cond delay="0"/>
                                  </p:stCondLst>
                                  <p:childTnLst>
                                    <p:set>
                                      <p:cBhvr>
                                        <p:cTn id="124" dur="1" fill="hold">
                                          <p:stCondLst>
                                            <p:cond delay="0"/>
                                          </p:stCondLst>
                                        </p:cTn>
                                        <p:tgtEl>
                                          <p:spTgt spid="438283"/>
                                        </p:tgtEl>
                                        <p:attrNameLst>
                                          <p:attrName>style.visibility</p:attrName>
                                        </p:attrNameLst>
                                      </p:cBhvr>
                                      <p:to>
                                        <p:strVal val="hidden"/>
                                      </p:to>
                                    </p:set>
                                  </p:childTnLst>
                                </p:cTn>
                              </p:par>
                              <p:par>
                                <p:cTn id="125" presetID="3" presetClass="exit" presetSubtype="0" fill="hold" grpId="1" nodeType="withEffect">
                                  <p:stCondLst>
                                    <p:cond delay="0"/>
                                  </p:stCondLst>
                                  <p:childTnLst>
                                    <p:set>
                                      <p:cBhvr>
                                        <p:cTn id="126" dur="1" fill="hold">
                                          <p:stCondLst>
                                            <p:cond delay="0"/>
                                          </p:stCondLst>
                                        </p:cTn>
                                        <p:tgtEl>
                                          <p:spTgt spid="438284"/>
                                        </p:tgtEl>
                                        <p:attrNameLst>
                                          <p:attrName>style.visibility</p:attrName>
                                        </p:attrNameLst>
                                      </p:cBhvr>
                                      <p:to>
                                        <p:strVal val="hidden"/>
                                      </p:to>
                                    </p:set>
                                  </p:childTnLst>
                                </p:cTn>
                              </p:par>
                              <p:par>
                                <p:cTn id="127" presetID="3" presetClass="exit" presetSubtype="0" fill="hold" grpId="1" nodeType="withEffect">
                                  <p:stCondLst>
                                    <p:cond delay="0"/>
                                  </p:stCondLst>
                                  <p:childTnLst>
                                    <p:set>
                                      <p:cBhvr>
                                        <p:cTn id="12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29" restart="whenNotActive" fill="hold" evtFilter="cancelBubble" nodeType="interactiveSeq">
                <p:stCondLst>
                  <p:cond evt="onClick" delay="0">
                    <p:tgtEl>
                      <p:spTgt spid="78"/>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grpId="0" nodeType="afterEffect">
                                  <p:stCondLst>
                                    <p:cond delay="0"/>
                                  </p:stCondLst>
                                  <p:iterate type="lt">
                                    <p:tmPct val="0"/>
                                  </p:iterate>
                                  <p:childTnLst>
                                    <p:animEffect transition="out" filter="fade">
                                      <p:cBhvr>
                                        <p:cTn id="133" dur="500"/>
                                        <p:tgtEl>
                                          <p:spTgt spid="438335">
                                            <p:txEl>
                                              <p:pRg st="0" end="0"/>
                                            </p:txEl>
                                          </p:spTgt>
                                        </p:tgtEl>
                                      </p:cBhvr>
                                    </p:animEffect>
                                    <p:set>
                                      <p:cBhvr>
                                        <p:cTn id="134" dur="1" fill="hold">
                                          <p:stCondLst>
                                            <p:cond delay="499"/>
                                          </p:stCondLst>
                                        </p:cTn>
                                        <p:tgtEl>
                                          <p:spTgt spid="438335">
                                            <p:txEl>
                                              <p:pRg st="0" end="0"/>
                                            </p:txEl>
                                          </p:spTgt>
                                        </p:tgtEl>
                                        <p:attrNameLst>
                                          <p:attrName>style.visibility</p:attrName>
                                        </p:attrNameLst>
                                      </p:cBhvr>
                                      <p:to>
                                        <p:strVal val="hidden"/>
                                      </p:to>
                                    </p:set>
                                  </p:childTnLst>
                                </p:cTn>
                              </p:par>
                            </p:childTnLst>
                          </p:cTn>
                        </p:par>
                        <p:par>
                          <p:cTn id="135" fill="hold">
                            <p:stCondLst>
                              <p:cond delay="500"/>
                            </p:stCondLst>
                            <p:childTnLst>
                              <p:par>
                                <p:cTn id="136" presetID="10" presetClass="exit" presetSubtype="0" fill="hold" grpId="0" nodeType="afterEffect">
                                  <p:stCondLst>
                                    <p:cond delay="0"/>
                                  </p:stCondLst>
                                  <p:iterate type="lt">
                                    <p:tmPct val="0"/>
                                  </p:iterate>
                                  <p:childTnLst>
                                    <p:animEffect transition="out" filter="fade">
                                      <p:cBhvr>
                                        <p:cTn id="137" dur="500"/>
                                        <p:tgtEl>
                                          <p:spTgt spid="438335">
                                            <p:bg/>
                                          </p:spTgt>
                                        </p:tgtEl>
                                      </p:cBhvr>
                                    </p:animEffect>
                                    <p:set>
                                      <p:cBhvr>
                                        <p:cTn id="13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3" name="TextBox 2"/>
          <p:cNvSpPr txBox="1"/>
          <p:nvPr/>
        </p:nvSpPr>
        <p:spPr>
          <a:xfrm>
            <a:off x="609600" y="1371600"/>
            <a:ext cx="8077200" cy="5170646"/>
          </a:xfrm>
          <a:prstGeom prst="rect">
            <a:avLst/>
          </a:prstGeom>
          <a:solidFill>
            <a:srgbClr val="00B0F0"/>
          </a:solidFill>
        </p:spPr>
        <p:txBody>
          <a:bodyPr wrap="square" rtlCol="0">
            <a:spAutoFit/>
          </a:bodyPr>
          <a:lstStyle/>
          <a:p>
            <a:r>
              <a:rPr lang="en-US" b="1" dirty="0" smtClean="0">
                <a:solidFill>
                  <a:srgbClr val="FFFFFF"/>
                </a:solidFill>
                <a:effectLst/>
              </a:rPr>
              <a:t>How to use the Fast Money slide:</a:t>
            </a:r>
          </a:p>
          <a:p>
            <a:endParaRPr lang="en-US" sz="1400" b="1" dirty="0" smtClean="0">
              <a:solidFill>
                <a:srgbClr val="FFFFFF"/>
              </a:solidFill>
              <a:effectLst/>
            </a:endParaRPr>
          </a:p>
          <a:p>
            <a:r>
              <a:rPr lang="en-US" sz="1400" b="1" u="sng" dirty="0" smtClean="0">
                <a:solidFill>
                  <a:srgbClr val="FFFFFF"/>
                </a:solidFill>
                <a:effectLst/>
              </a:rPr>
              <a:t>How to set up the board:</a:t>
            </a:r>
            <a:r>
              <a:rPr lang="en-US" sz="1400" b="1" dirty="0" smtClean="0">
                <a:solidFill>
                  <a:srgbClr val="FFFFFF"/>
                </a:solidFill>
                <a:effectLst/>
              </a:rPr>
              <a:t> </a:t>
            </a:r>
            <a:r>
              <a:rPr lang="en-US" sz="1400" dirty="0">
                <a:solidFill>
                  <a:srgbClr val="FFFFFF"/>
                </a:solidFill>
                <a:effectLst/>
              </a:rPr>
              <a:t>C</a:t>
            </a:r>
            <a:r>
              <a:rPr lang="en-US" sz="1400" dirty="0" smtClean="0">
                <a:solidFill>
                  <a:srgbClr val="FFFFFF"/>
                </a:solidFill>
                <a:effectLst/>
              </a:rPr>
              <a:t>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smtClean="0">
              <a:solidFill>
                <a:srgbClr val="FFFFFF"/>
              </a:solidFill>
              <a:effectLst/>
            </a:endParaRPr>
          </a:p>
          <a:p>
            <a:r>
              <a:rPr lang="en-US" sz="1400" b="1" u="sng" dirty="0" smtClean="0">
                <a:solidFill>
                  <a:srgbClr val="FFFFFF"/>
                </a:solidFill>
                <a:effectLst/>
              </a:rPr>
              <a:t>To </a:t>
            </a:r>
            <a:r>
              <a:rPr lang="en-US" sz="1400" b="1" u="sng" dirty="0">
                <a:solidFill>
                  <a:srgbClr val="FFFFFF"/>
                </a:solidFill>
                <a:effectLst/>
              </a:rPr>
              <a:t>work the </a:t>
            </a:r>
            <a:r>
              <a:rPr lang="en-US" sz="1400" b="1" u="sng" dirty="0" smtClean="0">
                <a:solidFill>
                  <a:srgbClr val="FFFFFF"/>
                </a:solidFill>
                <a:effectLst/>
              </a:rPr>
              <a:t>board</a:t>
            </a:r>
            <a:r>
              <a:rPr lang="en-US" sz="1400" dirty="0" smtClean="0">
                <a:solidFill>
                  <a:srgbClr val="FFFFFF"/>
                </a:solidFill>
                <a:effectLst/>
              </a:rPr>
              <a:t>: Click the 1:00 in the upper right to start the time. Click </a:t>
            </a:r>
            <a:r>
              <a:rPr lang="en-US" sz="1400" dirty="0">
                <a:solidFill>
                  <a:srgbClr val="FFFFFF"/>
                </a:solidFill>
                <a:effectLst/>
              </a:rPr>
              <a:t>on each question to have it appear, then click on the green + if they get it right, or the red x if they get it wrong. Then manually add them up at the end. </a:t>
            </a:r>
            <a:r>
              <a:rPr lang="en-US" sz="1400" b="1" dirty="0" smtClean="0">
                <a:solidFill>
                  <a:srgbClr val="FFFFFF"/>
                </a:solidFill>
                <a:effectLst/>
              </a:rPr>
              <a:t>Note</a:t>
            </a:r>
            <a:r>
              <a:rPr lang="en-US" sz="1400" b="1" dirty="0">
                <a:solidFill>
                  <a:srgbClr val="FFFFFF"/>
                </a:solidFill>
                <a:effectLst/>
              </a:rPr>
              <a:t>: </a:t>
            </a:r>
            <a:r>
              <a:rPr lang="en-US" sz="1400" dirty="0">
                <a:solidFill>
                  <a:srgbClr val="FFFFFF"/>
                </a:solidFill>
                <a:effectLst/>
              </a:rPr>
              <a:t>The correct answer will never be </a:t>
            </a:r>
            <a:r>
              <a:rPr lang="en-US" sz="1400" dirty="0" smtClean="0">
                <a:solidFill>
                  <a:srgbClr val="FFFFFF"/>
                </a:solidFill>
                <a:effectLst/>
              </a:rPr>
              <a:t>revealed. The host, or the game operator needs to have the answers in front of them so that they can click + or x.</a:t>
            </a:r>
          </a:p>
          <a:p>
            <a:endParaRPr lang="en-US" sz="1400" b="1" dirty="0" smtClean="0">
              <a:solidFill>
                <a:srgbClr val="FFFFFF"/>
              </a:solidFill>
              <a:effectLst/>
            </a:endParaRPr>
          </a:p>
          <a:p>
            <a:r>
              <a:rPr lang="en-US" sz="1400" b="1" u="sng" dirty="0" smtClean="0">
                <a:solidFill>
                  <a:srgbClr val="FFFFFF"/>
                </a:solidFill>
                <a:effectLst/>
              </a:rPr>
              <a:t>Select </a:t>
            </a:r>
            <a:r>
              <a:rPr lang="en-US" sz="1400" b="1" u="sng" dirty="0">
                <a:solidFill>
                  <a:srgbClr val="FFFFFF"/>
                </a:solidFill>
                <a:effectLst/>
              </a:rPr>
              <a:t>2 people to play the </a:t>
            </a:r>
            <a:r>
              <a:rPr lang="en-US" sz="1400" b="1" u="sng" dirty="0" smtClean="0">
                <a:solidFill>
                  <a:srgbClr val="FFFFFF"/>
                </a:solidFill>
                <a:effectLst/>
              </a:rPr>
              <a:t>round.</a:t>
            </a:r>
            <a:r>
              <a:rPr lang="en-US" sz="1400" b="1" dirty="0" smtClean="0">
                <a:solidFill>
                  <a:srgbClr val="FFFFFF"/>
                </a:solidFill>
                <a:effectLst/>
              </a:rPr>
              <a:t> </a:t>
            </a:r>
            <a:r>
              <a:rPr lang="en-US" sz="1400" dirty="0" smtClean="0">
                <a:solidFill>
                  <a:srgbClr val="FFFFFF"/>
                </a:solidFill>
                <a:effectLst/>
              </a:rPr>
              <a:t>They </a:t>
            </a:r>
            <a:r>
              <a:rPr lang="en-US" sz="1400" dirty="0">
                <a:solidFill>
                  <a:srgbClr val="FFFFFF"/>
                </a:solidFill>
                <a:effectLst/>
              </a:rPr>
              <a:t>can either be 2 people from the winning team working together to get a certain number right (like </a:t>
            </a:r>
            <a:r>
              <a:rPr lang="en-US" sz="1400" dirty="0" smtClean="0">
                <a:solidFill>
                  <a:srgbClr val="FFFFFF"/>
                </a:solidFill>
                <a:effectLst/>
              </a:rPr>
              <a:t>the </a:t>
            </a:r>
            <a:r>
              <a:rPr lang="en-US" sz="1400" dirty="0" err="1" smtClean="0">
                <a:solidFill>
                  <a:srgbClr val="FFFFFF"/>
                </a:solidFill>
                <a:effectLst/>
              </a:rPr>
              <a:t>tv</a:t>
            </a:r>
            <a:r>
              <a:rPr lang="en-US" sz="1400" dirty="0" smtClean="0">
                <a:solidFill>
                  <a:srgbClr val="FFFFFF"/>
                </a:solidFill>
                <a:effectLst/>
              </a:rPr>
              <a:t> </a:t>
            </a:r>
            <a:r>
              <a:rPr lang="en-US" sz="1400" dirty="0">
                <a:solidFill>
                  <a:srgbClr val="FFFFFF"/>
                </a:solidFill>
                <a:effectLst/>
              </a:rPr>
              <a:t>show) or they can </a:t>
            </a:r>
            <a:r>
              <a:rPr lang="en-US" sz="1400" dirty="0" smtClean="0">
                <a:solidFill>
                  <a:srgbClr val="FFFFFF"/>
                </a:solidFill>
                <a:effectLst/>
              </a:rPr>
              <a:t>be 1 </a:t>
            </a:r>
            <a:r>
              <a:rPr lang="en-US" sz="1400" dirty="0">
                <a:solidFill>
                  <a:srgbClr val="FFFFFF"/>
                </a:solidFill>
                <a:effectLst/>
              </a:rPr>
              <a:t>from each team going head to head seeing who gets the most right. In either case, send </a:t>
            </a:r>
            <a:r>
              <a:rPr lang="en-US" sz="1400" dirty="0" smtClean="0">
                <a:solidFill>
                  <a:srgbClr val="FFFFFF"/>
                </a:solidFill>
                <a:effectLst/>
              </a:rPr>
              <a:t>player 2 out </a:t>
            </a:r>
            <a:r>
              <a:rPr lang="en-US" sz="1400" dirty="0">
                <a:solidFill>
                  <a:srgbClr val="FFFFFF"/>
                </a:solidFill>
                <a:effectLst/>
              </a:rPr>
              <a:t>of the room, so </a:t>
            </a:r>
            <a:r>
              <a:rPr lang="en-US" sz="1400" dirty="0" smtClean="0">
                <a:solidFill>
                  <a:srgbClr val="FFFFFF"/>
                </a:solidFill>
                <a:effectLst/>
              </a:rPr>
              <a:t>they cannot </a:t>
            </a:r>
            <a:r>
              <a:rPr lang="en-US" sz="1400" dirty="0">
                <a:solidFill>
                  <a:srgbClr val="FFFFFF"/>
                </a:solidFill>
                <a:effectLst/>
              </a:rPr>
              <a:t>hear the questions or the answers given when </a:t>
            </a:r>
            <a:r>
              <a:rPr lang="en-US" sz="1400" dirty="0" smtClean="0">
                <a:solidFill>
                  <a:srgbClr val="FFFFFF"/>
                </a:solidFill>
                <a:effectLst/>
              </a:rPr>
              <a:t>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smtClean="0">
                <a:solidFill>
                  <a:srgbClr val="FFFFFF"/>
                </a:solidFill>
                <a:effectLst/>
              </a:rPr>
              <a:t>If you’re keeping score:</a:t>
            </a:r>
            <a:r>
              <a:rPr lang="en-US" sz="1400" dirty="0" smtClean="0">
                <a:solidFill>
                  <a:srgbClr val="FFFFFF"/>
                </a:solidFill>
                <a:effectLst/>
              </a:rPr>
              <a:t> </a:t>
            </a:r>
            <a:r>
              <a:rPr lang="en-US" sz="1400" dirty="0">
                <a:solidFill>
                  <a:srgbClr val="FFFFFF"/>
                </a:solidFill>
                <a:effectLst/>
              </a:rPr>
              <a:t>Figure out how many point each correct </a:t>
            </a:r>
            <a:r>
              <a:rPr lang="en-US" sz="1400" dirty="0" smtClean="0">
                <a:solidFill>
                  <a:srgbClr val="FFFFFF"/>
                </a:solidFill>
                <a:effectLst/>
              </a:rPr>
              <a:t>Fast Money answer </a:t>
            </a:r>
            <a:r>
              <a:rPr lang="en-US" sz="1400" dirty="0">
                <a:solidFill>
                  <a:srgbClr val="FFFFFF"/>
                </a:solidFill>
                <a:effectLst/>
              </a:rPr>
              <a:t>is worth. Depending on how many rounds you play, the team’s point totals might be several hundred points off so for these Fast Money questions to possibly change the outcome, they need to be worth more than 1 point each. Perhaps you could have each correct answer worth 25 </a:t>
            </a:r>
            <a:r>
              <a:rPr lang="en-US" sz="1400" dirty="0" smtClean="0">
                <a:solidFill>
                  <a:srgbClr val="FFFFFF"/>
                </a:solidFill>
                <a:effectLst/>
              </a:rPr>
              <a:t>points. </a:t>
            </a:r>
            <a:endParaRPr lang="en-US" sz="1400" dirty="0">
              <a:solidFill>
                <a:srgbClr val="FFFFFF"/>
              </a:solidFill>
              <a:effectLst/>
            </a:endParaRPr>
          </a:p>
          <a:p>
            <a:endParaRPr lang="en-US" b="1" dirty="0" smtClean="0">
              <a:solidFill>
                <a:srgbClr val="FFFFFF"/>
              </a:solidFill>
            </a:endParaRPr>
          </a:p>
        </p:txBody>
      </p:sp>
    </p:spTree>
    <p:extLst>
      <p:ext uri="{BB962C8B-B14F-4D97-AF65-F5344CB8AC3E}">
        <p14:creationId xmlns:p14="http://schemas.microsoft.com/office/powerpoint/2010/main" val="426130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smtClean="0">
                <a:solidFill>
                  <a:srgbClr val="FFFFFF"/>
                </a:solidFill>
                <a:effectLst/>
                <a:latin typeface="Tahoma"/>
              </a:rPr>
              <a:t>Question 1</a:t>
            </a:r>
            <a:endParaRPr lang="en-AU" b="1" dirty="0">
              <a:solidFill>
                <a:srgbClr val="FFFFFF"/>
              </a:solidFill>
              <a:effectLst/>
              <a:latin typeface="Tahoma"/>
            </a:endParaRP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  </a:t>
            </a:r>
            <a:r>
              <a:rPr lang="en-US" sz="1400" dirty="0" smtClean="0">
                <a:solidFill>
                  <a:srgbClr val="FFFFFF"/>
                </a:solidFill>
                <a:effectLst/>
                <a:latin typeface="Impact" panose="020B0806030902050204" pitchFamily="34" charset="0"/>
              </a:rPr>
              <a:t>Must be supported with evidence</a:t>
            </a:r>
            <a:endParaRPr lang="en-US" sz="1400"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2.  </a:t>
            </a:r>
            <a:r>
              <a:rPr lang="en-US" sz="1400" dirty="0" smtClean="0">
                <a:solidFill>
                  <a:srgbClr val="FFFFFF"/>
                </a:solidFill>
                <a:effectLst/>
                <a:latin typeface="Impact" panose="020B0806030902050204" pitchFamily="34" charset="0"/>
              </a:rPr>
              <a:t>Change in species over time</a:t>
            </a:r>
            <a:endParaRPr lang="en-US" sz="1400"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3.  Helpful trait</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4.  Differences w/in species</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6.  Shared ancient relative</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7.  </a:t>
            </a:r>
            <a:r>
              <a:rPr lang="en-US" sz="1200" dirty="0" smtClean="0">
                <a:solidFill>
                  <a:srgbClr val="FFFFFF"/>
                </a:solidFill>
                <a:effectLst/>
                <a:latin typeface="Impact" panose="020B0806030902050204" pitchFamily="34" charset="0"/>
              </a:rPr>
              <a:t>Helpful traits become more common</a:t>
            </a:r>
            <a:endParaRPr lang="en-US" sz="1200"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8.  Species dies out</a:t>
            </a:r>
            <a:endParaRPr lang="en-US"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9.  </a:t>
            </a:r>
            <a:r>
              <a:rPr lang="en-US" sz="1600" dirty="0" smtClean="0">
                <a:solidFill>
                  <a:srgbClr val="FFFFFF"/>
                </a:solidFill>
                <a:effectLst/>
                <a:latin typeface="Impact" panose="020B0806030902050204" pitchFamily="34" charset="0"/>
              </a:rPr>
              <a:t>Passed to next generation</a:t>
            </a:r>
            <a:endParaRPr lang="en-US" sz="1600"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smtClean="0">
                <a:solidFill>
                  <a:srgbClr val="000000"/>
                </a:solidFill>
                <a:effectLst/>
                <a:latin typeface="Tahoma"/>
              </a:rPr>
              <a:t>How many can you get right in 1 minute?</a:t>
            </a:r>
            <a:endParaRPr lang="en-US" sz="2000" b="1" dirty="0">
              <a:solidFill>
                <a:srgbClr val="000000"/>
              </a:solidFill>
              <a:effectLst/>
              <a:latin typeface="Tahoma"/>
            </a:endParaRP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Generations AFTER</a:t>
            </a:r>
            <a:endParaRPr lang="en-US"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10.  Too many offspring</a:t>
            </a:r>
            <a:endParaRPr lang="en-US"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smtClean="0">
                <a:solidFill>
                  <a:srgbClr val="FFFFFF"/>
                </a:solidFill>
                <a:effectLst/>
                <a:latin typeface="Impact" panose="020B0806030902050204" pitchFamily="34" charset="0"/>
              </a:rPr>
              <a:t>Player  1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smtClean="0"/>
              <a:t>1:00</a:t>
            </a:r>
            <a:endParaRPr lang="en-GB" sz="4500" b="1" dirty="0"/>
          </a:p>
        </p:txBody>
      </p:sp>
    </p:spTree>
    <p:extLst>
      <p:ext uri="{BB962C8B-B14F-4D97-AF65-F5344CB8AC3E}">
        <p14:creationId xmlns:p14="http://schemas.microsoft.com/office/powerpoint/2010/main" val="166457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smtClean="0">
                <a:solidFill>
                  <a:srgbClr val="FFFFFF"/>
                </a:solidFill>
                <a:effectLst/>
                <a:latin typeface="Tahoma"/>
              </a:rPr>
              <a:t>Question 1</a:t>
            </a:r>
            <a:endParaRPr lang="en-AU" b="1" dirty="0">
              <a:solidFill>
                <a:srgbClr val="FFFFFF"/>
              </a:solidFill>
              <a:effectLst/>
              <a:latin typeface="Tahoma"/>
            </a:endParaRP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  </a:t>
            </a:r>
            <a:r>
              <a:rPr lang="en-US" sz="1400" dirty="0" smtClean="0">
                <a:solidFill>
                  <a:srgbClr val="FFFFFF"/>
                </a:solidFill>
                <a:effectLst/>
                <a:latin typeface="Impact" panose="020B0806030902050204" pitchFamily="34" charset="0"/>
              </a:rPr>
              <a:t>Must be supported with evidence</a:t>
            </a:r>
            <a:endParaRPr lang="en-US" sz="1400"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2.  </a:t>
            </a:r>
            <a:r>
              <a:rPr lang="en-US" sz="1400" dirty="0" smtClean="0">
                <a:solidFill>
                  <a:srgbClr val="FFFFFF"/>
                </a:solidFill>
                <a:effectLst/>
                <a:latin typeface="Impact" panose="020B0806030902050204" pitchFamily="34" charset="0"/>
              </a:rPr>
              <a:t>Change in species over time</a:t>
            </a:r>
            <a:endParaRPr lang="en-US" sz="1400"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3.  Helpful trait</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4.  Differences w/in species</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6.  Shared ancient relative</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7.  </a:t>
            </a:r>
            <a:r>
              <a:rPr lang="en-US" sz="1200" dirty="0" smtClean="0">
                <a:solidFill>
                  <a:srgbClr val="FFFFFF"/>
                </a:solidFill>
                <a:effectLst/>
                <a:latin typeface="Impact" panose="020B0806030902050204" pitchFamily="34" charset="0"/>
              </a:rPr>
              <a:t>Helpful traits become more common</a:t>
            </a:r>
            <a:endParaRPr lang="en-US" sz="1200"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8.  Species dies out</a:t>
            </a:r>
            <a:endParaRPr lang="en-US"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9.  </a:t>
            </a:r>
            <a:r>
              <a:rPr lang="en-US" sz="1600" dirty="0" smtClean="0">
                <a:solidFill>
                  <a:srgbClr val="FFFFFF"/>
                </a:solidFill>
                <a:effectLst/>
                <a:latin typeface="Impact" panose="020B0806030902050204" pitchFamily="34" charset="0"/>
              </a:rPr>
              <a:t>Passed to next generation</a:t>
            </a:r>
            <a:endParaRPr lang="en-US" sz="1600"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smtClean="0">
                <a:solidFill>
                  <a:srgbClr val="000000"/>
                </a:solidFill>
                <a:effectLst/>
                <a:latin typeface="Tahoma"/>
              </a:rPr>
              <a:t>How many can you get right in 1 minute?</a:t>
            </a:r>
            <a:endParaRPr lang="en-US" sz="2000" b="1" dirty="0">
              <a:solidFill>
                <a:srgbClr val="000000"/>
              </a:solidFill>
              <a:effectLst/>
              <a:latin typeface="Tahoma"/>
            </a:endParaRP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Generations AFTER</a:t>
            </a:r>
            <a:endParaRPr lang="en-US"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10.  Too many offspring</a:t>
            </a:r>
            <a:endParaRPr lang="en-US"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smtClean="0">
                <a:solidFill>
                  <a:srgbClr val="FFFFFF"/>
                </a:solidFill>
                <a:effectLst/>
                <a:latin typeface="Impact" panose="020B0806030902050204" pitchFamily="34" charset="0"/>
              </a:rPr>
              <a:t>Player  </a:t>
            </a:r>
            <a:r>
              <a:rPr lang="en-US" altLang="en-US" sz="2800" i="1" dirty="0">
                <a:solidFill>
                  <a:srgbClr val="FFFFFF"/>
                </a:solidFill>
                <a:effectLst/>
                <a:latin typeface="Impact" panose="020B0806030902050204" pitchFamily="34" charset="0"/>
              </a:rPr>
              <a:t>2</a:t>
            </a:r>
            <a:r>
              <a:rPr lang="en-US" altLang="en-US" sz="2800" i="1" dirty="0" smtClean="0">
                <a:solidFill>
                  <a:srgbClr val="FFFFFF"/>
                </a:solidFill>
                <a:effectLst/>
                <a:latin typeface="Impact" panose="020B0806030902050204" pitchFamily="34" charset="0"/>
              </a:rPr>
              <a:t>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smtClean="0"/>
              <a:t>1:00</a:t>
            </a:r>
            <a:endParaRPr lang="en-GB" sz="4500" b="1" dirty="0"/>
          </a:p>
        </p:txBody>
      </p:sp>
    </p:spTree>
    <p:extLst>
      <p:ext uri="{BB962C8B-B14F-4D97-AF65-F5344CB8AC3E}">
        <p14:creationId xmlns:p14="http://schemas.microsoft.com/office/powerpoint/2010/main" val="368442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8083</TotalTime>
  <Words>1327</Words>
  <Application>Microsoft Office PowerPoint</Application>
  <PresentationFormat>On-screen Show (4:3)</PresentationFormat>
  <Paragraphs>599</Paragraphs>
  <Slides>15</Slides>
  <Notes>14</Notes>
  <HiddenSlides>1</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 Black</vt:lpstr>
      <vt:lpstr>Impact</vt:lpstr>
      <vt:lpstr>Swis721 Hv BT</vt:lpstr>
      <vt:lpstr>Tahoma</vt:lpstr>
      <vt:lpstr>Verdana</vt:lpstr>
      <vt:lpstr>Family Feud Master</vt:lpstr>
      <vt:lpstr>2_Family Feud Master</vt:lpstr>
      <vt:lpstr>1_Family Feud Master</vt:lpstr>
      <vt:lpstr>3_Family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Phillips, Brittany R</cp:lastModifiedBy>
  <cp:revision>453</cp:revision>
  <dcterms:created xsi:type="dcterms:W3CDTF">2004-01-21T04:06:20Z</dcterms:created>
  <dcterms:modified xsi:type="dcterms:W3CDTF">2017-08-30T17:38:04Z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